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Archive" charset="1" panose="02000506040000020004"/>
      <p:regular r:id="rId26"/>
    </p:embeddedFont>
    <p:embeddedFont>
      <p:font typeface="Balsamiq Sans" charset="1" panose="02000603000000000000"/>
      <p:regular r:id="rId27"/>
    </p:embeddedFont>
    <p:embeddedFont>
      <p:font typeface="Copperplate Gothic 32 BC Bold" charset="1" panose="020E09070202060204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27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11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28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11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29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11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11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31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11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32.png" Type="http://schemas.openxmlformats.org/officeDocument/2006/relationships/image"/><Relationship Id="rId13" Target="../embeddings/oleObject1.bin" Type="http://schemas.openxmlformats.org/officeDocument/2006/relationships/oleObject"/><Relationship Id="rId14" Target="../media/image33.png" Type="http://schemas.openxmlformats.org/officeDocument/2006/relationships/image"/><Relationship Id="rId15" Target="../embeddings/oleObject2.bin" Type="http://schemas.openxmlformats.org/officeDocument/2006/relationships/oleObject"/><Relationship Id="rId16" Target="../media/image34.png" Type="http://schemas.openxmlformats.org/officeDocument/2006/relationships/image"/><Relationship Id="rId17" Target="../embeddings/oleObject3.bin" Type="http://schemas.openxmlformats.org/officeDocument/2006/relationships/oleObject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11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35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11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36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11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37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11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38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11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11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svg" Type="http://schemas.openxmlformats.org/officeDocument/2006/relationships/image"/><Relationship Id="rId8" Target="../media/image2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11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22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11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23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11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24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11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25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11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26.pn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2.png" Type="http://schemas.openxmlformats.org/officeDocument/2006/relationships/image"/><Relationship Id="rId6" Target="../media/image5.png" Type="http://schemas.openxmlformats.org/officeDocument/2006/relationships/image"/><Relationship Id="rId7" Target="../media/image11.png" Type="http://schemas.openxmlformats.org/officeDocument/2006/relationships/image"/><Relationship Id="rId8" Target="../media/image6.png" Type="http://schemas.openxmlformats.org/officeDocument/2006/relationships/image"/><Relationship Id="rId9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36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39283">
            <a:off x="14267619" y="2958942"/>
            <a:ext cx="4712188" cy="7957690"/>
          </a:xfrm>
          <a:custGeom>
            <a:avLst/>
            <a:gdLst/>
            <a:ahLst/>
            <a:cxnLst/>
            <a:rect r="r" b="b" t="t" l="l"/>
            <a:pathLst>
              <a:path h="7957690" w="4712188">
                <a:moveTo>
                  <a:pt x="0" y="0"/>
                </a:moveTo>
                <a:lnTo>
                  <a:pt x="4712188" y="0"/>
                </a:lnTo>
                <a:lnTo>
                  <a:pt x="4712188" y="7957690"/>
                </a:lnTo>
                <a:lnTo>
                  <a:pt x="0" y="7957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86663">
            <a:off x="14095114" y="4973436"/>
            <a:ext cx="3610737" cy="8229600"/>
          </a:xfrm>
          <a:custGeom>
            <a:avLst/>
            <a:gdLst/>
            <a:ahLst/>
            <a:cxnLst/>
            <a:rect r="r" b="b" t="t" l="l"/>
            <a:pathLst>
              <a:path h="8229600" w="3610737">
                <a:moveTo>
                  <a:pt x="0" y="0"/>
                </a:moveTo>
                <a:lnTo>
                  <a:pt x="3610737" y="0"/>
                </a:lnTo>
                <a:lnTo>
                  <a:pt x="36107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45689" y="-3642046"/>
            <a:ext cx="4996621" cy="5152766"/>
          </a:xfrm>
          <a:custGeom>
            <a:avLst/>
            <a:gdLst/>
            <a:ahLst/>
            <a:cxnLst/>
            <a:rect r="r" b="b" t="t" l="l"/>
            <a:pathLst>
              <a:path h="5152766" w="4996621">
                <a:moveTo>
                  <a:pt x="0" y="0"/>
                </a:moveTo>
                <a:lnTo>
                  <a:pt x="4996622" y="0"/>
                </a:lnTo>
                <a:lnTo>
                  <a:pt x="4996622" y="5152766"/>
                </a:lnTo>
                <a:lnTo>
                  <a:pt x="0" y="5152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41210" y="8650442"/>
            <a:ext cx="5230927" cy="3829477"/>
          </a:xfrm>
          <a:custGeom>
            <a:avLst/>
            <a:gdLst/>
            <a:ahLst/>
            <a:cxnLst/>
            <a:rect r="r" b="b" t="t" l="l"/>
            <a:pathLst>
              <a:path h="3829477" w="5230927">
                <a:moveTo>
                  <a:pt x="0" y="0"/>
                </a:moveTo>
                <a:lnTo>
                  <a:pt x="5230927" y="0"/>
                </a:lnTo>
                <a:lnTo>
                  <a:pt x="5230927" y="3829477"/>
                </a:lnTo>
                <a:lnTo>
                  <a:pt x="0" y="38294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1693" y="133215"/>
            <a:ext cx="1782016" cy="1790971"/>
          </a:xfrm>
          <a:custGeom>
            <a:avLst/>
            <a:gdLst/>
            <a:ahLst/>
            <a:cxnLst/>
            <a:rect r="r" b="b" t="t" l="l"/>
            <a:pathLst>
              <a:path h="1790971" w="1782016">
                <a:moveTo>
                  <a:pt x="0" y="0"/>
                </a:moveTo>
                <a:lnTo>
                  <a:pt x="1782016" y="0"/>
                </a:lnTo>
                <a:lnTo>
                  <a:pt x="1782016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4753" y="4608177"/>
            <a:ext cx="5730240" cy="6396078"/>
          </a:xfrm>
          <a:custGeom>
            <a:avLst/>
            <a:gdLst/>
            <a:ahLst/>
            <a:cxnLst/>
            <a:rect r="r" b="b" t="t" l="l"/>
            <a:pathLst>
              <a:path h="6396078" w="5730240">
                <a:moveTo>
                  <a:pt x="0" y="0"/>
                </a:moveTo>
                <a:lnTo>
                  <a:pt x="5730240" y="0"/>
                </a:lnTo>
                <a:lnTo>
                  <a:pt x="5730240" y="6396078"/>
                </a:lnTo>
                <a:lnTo>
                  <a:pt x="0" y="6396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51511" y="-103366"/>
            <a:ext cx="18623649" cy="3988565"/>
          </a:xfrm>
          <a:custGeom>
            <a:avLst/>
            <a:gdLst/>
            <a:ahLst/>
            <a:cxnLst/>
            <a:rect r="r" b="b" t="t" l="l"/>
            <a:pathLst>
              <a:path h="3988565" w="18623649">
                <a:moveTo>
                  <a:pt x="0" y="0"/>
                </a:moveTo>
                <a:lnTo>
                  <a:pt x="18623648" y="0"/>
                </a:lnTo>
                <a:lnTo>
                  <a:pt x="18623648" y="3988565"/>
                </a:lnTo>
                <a:lnTo>
                  <a:pt x="0" y="39885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923999" y="1818524"/>
            <a:ext cx="799968" cy="804886"/>
          </a:xfrm>
          <a:custGeom>
            <a:avLst/>
            <a:gdLst/>
            <a:ahLst/>
            <a:cxnLst/>
            <a:rect r="r" b="b" t="t" l="l"/>
            <a:pathLst>
              <a:path h="804886" w="799968">
                <a:moveTo>
                  <a:pt x="0" y="0"/>
                </a:moveTo>
                <a:lnTo>
                  <a:pt x="799968" y="0"/>
                </a:lnTo>
                <a:lnTo>
                  <a:pt x="799968" y="804886"/>
                </a:lnTo>
                <a:lnTo>
                  <a:pt x="0" y="8048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648745" y="5701971"/>
            <a:ext cx="1567980" cy="2471631"/>
          </a:xfrm>
          <a:custGeom>
            <a:avLst/>
            <a:gdLst/>
            <a:ahLst/>
            <a:cxnLst/>
            <a:rect r="r" b="b" t="t" l="l"/>
            <a:pathLst>
              <a:path h="2471631" w="1567980">
                <a:moveTo>
                  <a:pt x="0" y="0"/>
                </a:moveTo>
                <a:lnTo>
                  <a:pt x="1567980" y="0"/>
                </a:lnTo>
                <a:lnTo>
                  <a:pt x="1567980" y="2471631"/>
                </a:lnTo>
                <a:lnTo>
                  <a:pt x="0" y="24716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7953">
            <a:off x="6710791" y="5626601"/>
            <a:ext cx="5525116" cy="4359230"/>
          </a:xfrm>
          <a:custGeom>
            <a:avLst/>
            <a:gdLst/>
            <a:ahLst/>
            <a:cxnLst/>
            <a:rect r="r" b="b" t="t" l="l"/>
            <a:pathLst>
              <a:path h="4359230" w="5525116">
                <a:moveTo>
                  <a:pt x="0" y="0"/>
                </a:moveTo>
                <a:lnTo>
                  <a:pt x="5525116" y="0"/>
                </a:lnTo>
                <a:lnTo>
                  <a:pt x="5525116" y="4359230"/>
                </a:lnTo>
                <a:lnTo>
                  <a:pt x="0" y="435923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2096300" y="1818524"/>
            <a:ext cx="1833391" cy="1446517"/>
          </a:xfrm>
          <a:custGeom>
            <a:avLst/>
            <a:gdLst/>
            <a:ahLst/>
            <a:cxnLst/>
            <a:rect r="r" b="b" t="t" l="l"/>
            <a:pathLst>
              <a:path h="1446517" w="1833391">
                <a:moveTo>
                  <a:pt x="1833391" y="0"/>
                </a:moveTo>
                <a:lnTo>
                  <a:pt x="0" y="0"/>
                </a:lnTo>
                <a:lnTo>
                  <a:pt x="0" y="1446517"/>
                </a:lnTo>
                <a:lnTo>
                  <a:pt x="1833391" y="1446517"/>
                </a:lnTo>
                <a:lnTo>
                  <a:pt x="1833391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984480" y="2736811"/>
            <a:ext cx="1682385" cy="1261789"/>
          </a:xfrm>
          <a:custGeom>
            <a:avLst/>
            <a:gdLst/>
            <a:ahLst/>
            <a:cxnLst/>
            <a:rect r="r" b="b" t="t" l="l"/>
            <a:pathLst>
              <a:path h="1261789" w="1682385">
                <a:moveTo>
                  <a:pt x="0" y="0"/>
                </a:moveTo>
                <a:lnTo>
                  <a:pt x="1682385" y="0"/>
                </a:lnTo>
                <a:lnTo>
                  <a:pt x="1682385" y="1261789"/>
                </a:lnTo>
                <a:lnTo>
                  <a:pt x="0" y="126178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782746" y="1890916"/>
            <a:ext cx="14073927" cy="5371549"/>
          </a:xfrm>
          <a:custGeom>
            <a:avLst/>
            <a:gdLst/>
            <a:ahLst/>
            <a:cxnLst/>
            <a:rect r="r" b="b" t="t" l="l"/>
            <a:pathLst>
              <a:path h="5371549" w="14073927">
                <a:moveTo>
                  <a:pt x="0" y="0"/>
                </a:moveTo>
                <a:lnTo>
                  <a:pt x="14073928" y="0"/>
                </a:lnTo>
                <a:lnTo>
                  <a:pt x="14073928" y="5371549"/>
                </a:lnTo>
                <a:lnTo>
                  <a:pt x="0" y="5371549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952276" y="2316454"/>
            <a:ext cx="10848033" cy="1948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74"/>
              </a:lnSpc>
            </a:pPr>
            <a:r>
              <a:rPr lang="en-US" sz="8015">
                <a:solidFill>
                  <a:srgbClr val="F3FFFF"/>
                </a:solidFill>
                <a:latin typeface="Archive"/>
                <a:ea typeface="Archive"/>
                <a:cs typeface="Archive"/>
                <a:sym typeface="Archive"/>
              </a:rPr>
              <a:t>ANALISIS EMPLOYEE SALARY DATASET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67268" y="5120268"/>
            <a:ext cx="8153464" cy="461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2"/>
              </a:lnSpc>
            </a:pPr>
            <a:r>
              <a:rPr lang="en-US" sz="3600">
                <a:solidFill>
                  <a:srgbClr val="F3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Disusun oleh Michael Zidane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36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45689" y="-3642046"/>
            <a:ext cx="4996621" cy="5152766"/>
          </a:xfrm>
          <a:custGeom>
            <a:avLst/>
            <a:gdLst/>
            <a:ahLst/>
            <a:cxnLst/>
            <a:rect r="r" b="b" t="t" l="l"/>
            <a:pathLst>
              <a:path h="5152766" w="4996621">
                <a:moveTo>
                  <a:pt x="0" y="0"/>
                </a:moveTo>
                <a:lnTo>
                  <a:pt x="4996622" y="0"/>
                </a:lnTo>
                <a:lnTo>
                  <a:pt x="4996622" y="5152766"/>
                </a:lnTo>
                <a:lnTo>
                  <a:pt x="0" y="5152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596832" y="4100296"/>
            <a:ext cx="6618862" cy="9257396"/>
            <a:chOff x="0" y="0"/>
            <a:chExt cx="8825149" cy="12343195"/>
          </a:xfrm>
        </p:grpSpPr>
        <p:sp>
          <p:nvSpPr>
            <p:cNvPr name="Freeform 5" id="5"/>
            <p:cNvSpPr/>
            <p:nvPr/>
          </p:nvSpPr>
          <p:spPr>
            <a:xfrm flipH="false" flipV="false" rot="-1686663">
              <a:off x="1898018" y="2890936"/>
              <a:ext cx="3970934" cy="9050563"/>
            </a:xfrm>
            <a:custGeom>
              <a:avLst/>
              <a:gdLst/>
              <a:ahLst/>
              <a:cxnLst/>
              <a:rect r="r" b="b" t="t" l="l"/>
              <a:pathLst>
                <a:path h="9050563" w="3970934">
                  <a:moveTo>
                    <a:pt x="0" y="0"/>
                  </a:moveTo>
                  <a:lnTo>
                    <a:pt x="3970934" y="0"/>
                  </a:lnTo>
                  <a:lnTo>
                    <a:pt x="3970934" y="9050563"/>
                  </a:lnTo>
                  <a:lnTo>
                    <a:pt x="0" y="9050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439283">
              <a:off x="2087731" y="675481"/>
              <a:ext cx="5182263" cy="8751528"/>
            </a:xfrm>
            <a:custGeom>
              <a:avLst/>
              <a:gdLst/>
              <a:ahLst/>
              <a:cxnLst/>
              <a:rect r="r" b="b" t="t" l="l"/>
              <a:pathLst>
                <a:path h="8751528" w="5182263">
                  <a:moveTo>
                    <a:pt x="0" y="0"/>
                  </a:moveTo>
                  <a:lnTo>
                    <a:pt x="5182263" y="0"/>
                  </a:lnTo>
                  <a:lnTo>
                    <a:pt x="5182263" y="8751528"/>
                  </a:lnTo>
                  <a:lnTo>
                    <a:pt x="0" y="8751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58930" y="6934750"/>
              <a:ext cx="5752751" cy="4211496"/>
            </a:xfrm>
            <a:custGeom>
              <a:avLst/>
              <a:gdLst/>
              <a:ahLst/>
              <a:cxnLst/>
              <a:rect r="r" b="b" t="t" l="l"/>
              <a:pathLst>
                <a:path h="4211496" w="5752751">
                  <a:moveTo>
                    <a:pt x="0" y="0"/>
                  </a:moveTo>
                  <a:lnTo>
                    <a:pt x="5752751" y="0"/>
                  </a:lnTo>
                  <a:lnTo>
                    <a:pt x="5752751" y="4211496"/>
                  </a:lnTo>
                  <a:lnTo>
                    <a:pt x="0" y="421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07363" y="3692148"/>
              <a:ext cx="1724397" cy="2718195"/>
            </a:xfrm>
            <a:custGeom>
              <a:avLst/>
              <a:gdLst/>
              <a:ahLst/>
              <a:cxnLst/>
              <a:rect r="r" b="b" t="t" l="l"/>
              <a:pathLst>
                <a:path h="2718195" w="1724397">
                  <a:moveTo>
                    <a:pt x="0" y="0"/>
                  </a:moveTo>
                  <a:lnTo>
                    <a:pt x="1724397" y="0"/>
                  </a:lnTo>
                  <a:lnTo>
                    <a:pt x="1724397" y="2718194"/>
                  </a:lnTo>
                  <a:lnTo>
                    <a:pt x="0" y="2718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61693" y="133215"/>
            <a:ext cx="1782016" cy="1790971"/>
          </a:xfrm>
          <a:custGeom>
            <a:avLst/>
            <a:gdLst/>
            <a:ahLst/>
            <a:cxnLst/>
            <a:rect r="r" b="b" t="t" l="l"/>
            <a:pathLst>
              <a:path h="1790971" w="1782016">
                <a:moveTo>
                  <a:pt x="0" y="0"/>
                </a:moveTo>
                <a:lnTo>
                  <a:pt x="1782016" y="0"/>
                </a:lnTo>
                <a:lnTo>
                  <a:pt x="1782016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4753" y="6492776"/>
            <a:ext cx="4041830" cy="4511479"/>
          </a:xfrm>
          <a:custGeom>
            <a:avLst/>
            <a:gdLst/>
            <a:ahLst/>
            <a:cxnLst/>
            <a:rect r="r" b="b" t="t" l="l"/>
            <a:pathLst>
              <a:path h="4511479" w="4041830">
                <a:moveTo>
                  <a:pt x="0" y="0"/>
                </a:moveTo>
                <a:lnTo>
                  <a:pt x="4041830" y="0"/>
                </a:lnTo>
                <a:lnTo>
                  <a:pt x="4041830" y="4511479"/>
                </a:lnTo>
                <a:lnTo>
                  <a:pt x="0" y="45114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51511" y="-103366"/>
            <a:ext cx="18623649" cy="3988565"/>
          </a:xfrm>
          <a:custGeom>
            <a:avLst/>
            <a:gdLst/>
            <a:ahLst/>
            <a:cxnLst/>
            <a:rect r="r" b="b" t="t" l="l"/>
            <a:pathLst>
              <a:path h="3988565" w="18623649">
                <a:moveTo>
                  <a:pt x="0" y="0"/>
                </a:moveTo>
                <a:lnTo>
                  <a:pt x="18623648" y="0"/>
                </a:lnTo>
                <a:lnTo>
                  <a:pt x="18623648" y="3988565"/>
                </a:lnTo>
                <a:lnTo>
                  <a:pt x="0" y="3988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361949" y="2590370"/>
            <a:ext cx="9596729" cy="5616051"/>
          </a:xfrm>
          <a:custGeom>
            <a:avLst/>
            <a:gdLst/>
            <a:ahLst/>
            <a:cxnLst/>
            <a:rect r="r" b="b" t="t" l="l"/>
            <a:pathLst>
              <a:path h="5616051" w="9596729">
                <a:moveTo>
                  <a:pt x="0" y="0"/>
                </a:moveTo>
                <a:lnTo>
                  <a:pt x="9596728" y="0"/>
                </a:lnTo>
                <a:lnTo>
                  <a:pt x="9596728" y="5616052"/>
                </a:lnTo>
                <a:lnTo>
                  <a:pt x="0" y="561605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99481" y="1138954"/>
            <a:ext cx="15106782" cy="94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5"/>
              </a:lnSpc>
            </a:pPr>
            <a:r>
              <a:rPr lang="en-US" sz="7516">
                <a:solidFill>
                  <a:srgbClr val="D4F4FE"/>
                </a:solidFill>
                <a:latin typeface="Archive"/>
                <a:ea typeface="Archive"/>
                <a:cs typeface="Archive"/>
                <a:sym typeface="Archive"/>
              </a:rPr>
              <a:t>VISUALISASI DATA(HISTOGRAM)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36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45689" y="-3642046"/>
            <a:ext cx="4996621" cy="5152766"/>
          </a:xfrm>
          <a:custGeom>
            <a:avLst/>
            <a:gdLst/>
            <a:ahLst/>
            <a:cxnLst/>
            <a:rect r="r" b="b" t="t" l="l"/>
            <a:pathLst>
              <a:path h="5152766" w="4996621">
                <a:moveTo>
                  <a:pt x="0" y="0"/>
                </a:moveTo>
                <a:lnTo>
                  <a:pt x="4996622" y="0"/>
                </a:lnTo>
                <a:lnTo>
                  <a:pt x="4996622" y="5152766"/>
                </a:lnTo>
                <a:lnTo>
                  <a:pt x="0" y="5152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596832" y="4100296"/>
            <a:ext cx="6618862" cy="9257396"/>
            <a:chOff x="0" y="0"/>
            <a:chExt cx="8825149" cy="12343195"/>
          </a:xfrm>
        </p:grpSpPr>
        <p:sp>
          <p:nvSpPr>
            <p:cNvPr name="Freeform 5" id="5"/>
            <p:cNvSpPr/>
            <p:nvPr/>
          </p:nvSpPr>
          <p:spPr>
            <a:xfrm flipH="false" flipV="false" rot="-1686663">
              <a:off x="1898018" y="2890936"/>
              <a:ext cx="3970934" cy="9050563"/>
            </a:xfrm>
            <a:custGeom>
              <a:avLst/>
              <a:gdLst/>
              <a:ahLst/>
              <a:cxnLst/>
              <a:rect r="r" b="b" t="t" l="l"/>
              <a:pathLst>
                <a:path h="9050563" w="3970934">
                  <a:moveTo>
                    <a:pt x="0" y="0"/>
                  </a:moveTo>
                  <a:lnTo>
                    <a:pt x="3970934" y="0"/>
                  </a:lnTo>
                  <a:lnTo>
                    <a:pt x="3970934" y="9050563"/>
                  </a:lnTo>
                  <a:lnTo>
                    <a:pt x="0" y="9050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439283">
              <a:off x="2087731" y="675481"/>
              <a:ext cx="5182263" cy="8751528"/>
            </a:xfrm>
            <a:custGeom>
              <a:avLst/>
              <a:gdLst/>
              <a:ahLst/>
              <a:cxnLst/>
              <a:rect r="r" b="b" t="t" l="l"/>
              <a:pathLst>
                <a:path h="8751528" w="5182263">
                  <a:moveTo>
                    <a:pt x="0" y="0"/>
                  </a:moveTo>
                  <a:lnTo>
                    <a:pt x="5182263" y="0"/>
                  </a:lnTo>
                  <a:lnTo>
                    <a:pt x="5182263" y="8751528"/>
                  </a:lnTo>
                  <a:lnTo>
                    <a:pt x="0" y="8751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58930" y="6934750"/>
              <a:ext cx="5752751" cy="4211496"/>
            </a:xfrm>
            <a:custGeom>
              <a:avLst/>
              <a:gdLst/>
              <a:ahLst/>
              <a:cxnLst/>
              <a:rect r="r" b="b" t="t" l="l"/>
              <a:pathLst>
                <a:path h="4211496" w="5752751">
                  <a:moveTo>
                    <a:pt x="0" y="0"/>
                  </a:moveTo>
                  <a:lnTo>
                    <a:pt x="5752751" y="0"/>
                  </a:lnTo>
                  <a:lnTo>
                    <a:pt x="5752751" y="4211496"/>
                  </a:lnTo>
                  <a:lnTo>
                    <a:pt x="0" y="421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07363" y="3692148"/>
              <a:ext cx="1724397" cy="2718195"/>
            </a:xfrm>
            <a:custGeom>
              <a:avLst/>
              <a:gdLst/>
              <a:ahLst/>
              <a:cxnLst/>
              <a:rect r="r" b="b" t="t" l="l"/>
              <a:pathLst>
                <a:path h="2718195" w="1724397">
                  <a:moveTo>
                    <a:pt x="0" y="0"/>
                  </a:moveTo>
                  <a:lnTo>
                    <a:pt x="1724397" y="0"/>
                  </a:lnTo>
                  <a:lnTo>
                    <a:pt x="1724397" y="2718194"/>
                  </a:lnTo>
                  <a:lnTo>
                    <a:pt x="0" y="2718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61693" y="133215"/>
            <a:ext cx="1782016" cy="1790971"/>
          </a:xfrm>
          <a:custGeom>
            <a:avLst/>
            <a:gdLst/>
            <a:ahLst/>
            <a:cxnLst/>
            <a:rect r="r" b="b" t="t" l="l"/>
            <a:pathLst>
              <a:path h="1790971" w="1782016">
                <a:moveTo>
                  <a:pt x="0" y="0"/>
                </a:moveTo>
                <a:lnTo>
                  <a:pt x="1782016" y="0"/>
                </a:lnTo>
                <a:lnTo>
                  <a:pt x="1782016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4753" y="6492776"/>
            <a:ext cx="4041830" cy="4511479"/>
          </a:xfrm>
          <a:custGeom>
            <a:avLst/>
            <a:gdLst/>
            <a:ahLst/>
            <a:cxnLst/>
            <a:rect r="r" b="b" t="t" l="l"/>
            <a:pathLst>
              <a:path h="4511479" w="4041830">
                <a:moveTo>
                  <a:pt x="0" y="0"/>
                </a:moveTo>
                <a:lnTo>
                  <a:pt x="4041830" y="0"/>
                </a:lnTo>
                <a:lnTo>
                  <a:pt x="4041830" y="4511479"/>
                </a:lnTo>
                <a:lnTo>
                  <a:pt x="0" y="45114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51511" y="-103366"/>
            <a:ext cx="18623649" cy="3988565"/>
          </a:xfrm>
          <a:custGeom>
            <a:avLst/>
            <a:gdLst/>
            <a:ahLst/>
            <a:cxnLst/>
            <a:rect r="r" b="b" t="t" l="l"/>
            <a:pathLst>
              <a:path h="3988565" w="18623649">
                <a:moveTo>
                  <a:pt x="0" y="0"/>
                </a:moveTo>
                <a:lnTo>
                  <a:pt x="18623648" y="0"/>
                </a:lnTo>
                <a:lnTo>
                  <a:pt x="18623648" y="3988565"/>
                </a:lnTo>
                <a:lnTo>
                  <a:pt x="0" y="3988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257451" y="2583123"/>
            <a:ext cx="9354983" cy="5630546"/>
          </a:xfrm>
          <a:custGeom>
            <a:avLst/>
            <a:gdLst/>
            <a:ahLst/>
            <a:cxnLst/>
            <a:rect r="r" b="b" t="t" l="l"/>
            <a:pathLst>
              <a:path h="5630546" w="9354983">
                <a:moveTo>
                  <a:pt x="0" y="0"/>
                </a:moveTo>
                <a:lnTo>
                  <a:pt x="9354983" y="0"/>
                </a:lnTo>
                <a:lnTo>
                  <a:pt x="9354983" y="5630546"/>
                </a:lnTo>
                <a:lnTo>
                  <a:pt x="0" y="563054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99481" y="1138954"/>
            <a:ext cx="15290507" cy="94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5"/>
              </a:lnSpc>
            </a:pPr>
            <a:r>
              <a:rPr lang="en-US" sz="7516">
                <a:solidFill>
                  <a:srgbClr val="D4F4FE"/>
                </a:solidFill>
                <a:latin typeface="Archive"/>
                <a:ea typeface="Archive"/>
                <a:cs typeface="Archive"/>
                <a:sym typeface="Archive"/>
              </a:rPr>
              <a:t>VISUALISASI DATA(HISTOGRAM)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36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45689" y="-3642046"/>
            <a:ext cx="4996621" cy="5152766"/>
          </a:xfrm>
          <a:custGeom>
            <a:avLst/>
            <a:gdLst/>
            <a:ahLst/>
            <a:cxnLst/>
            <a:rect r="r" b="b" t="t" l="l"/>
            <a:pathLst>
              <a:path h="5152766" w="4996621">
                <a:moveTo>
                  <a:pt x="0" y="0"/>
                </a:moveTo>
                <a:lnTo>
                  <a:pt x="4996622" y="0"/>
                </a:lnTo>
                <a:lnTo>
                  <a:pt x="4996622" y="5152766"/>
                </a:lnTo>
                <a:lnTo>
                  <a:pt x="0" y="5152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596832" y="4100296"/>
            <a:ext cx="6618862" cy="9257396"/>
            <a:chOff x="0" y="0"/>
            <a:chExt cx="8825149" cy="12343195"/>
          </a:xfrm>
        </p:grpSpPr>
        <p:sp>
          <p:nvSpPr>
            <p:cNvPr name="Freeform 5" id="5"/>
            <p:cNvSpPr/>
            <p:nvPr/>
          </p:nvSpPr>
          <p:spPr>
            <a:xfrm flipH="false" flipV="false" rot="-1686663">
              <a:off x="1898018" y="2890936"/>
              <a:ext cx="3970934" cy="9050563"/>
            </a:xfrm>
            <a:custGeom>
              <a:avLst/>
              <a:gdLst/>
              <a:ahLst/>
              <a:cxnLst/>
              <a:rect r="r" b="b" t="t" l="l"/>
              <a:pathLst>
                <a:path h="9050563" w="3970934">
                  <a:moveTo>
                    <a:pt x="0" y="0"/>
                  </a:moveTo>
                  <a:lnTo>
                    <a:pt x="3970934" y="0"/>
                  </a:lnTo>
                  <a:lnTo>
                    <a:pt x="3970934" y="9050563"/>
                  </a:lnTo>
                  <a:lnTo>
                    <a:pt x="0" y="9050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439283">
              <a:off x="2087731" y="675481"/>
              <a:ext cx="5182263" cy="8751528"/>
            </a:xfrm>
            <a:custGeom>
              <a:avLst/>
              <a:gdLst/>
              <a:ahLst/>
              <a:cxnLst/>
              <a:rect r="r" b="b" t="t" l="l"/>
              <a:pathLst>
                <a:path h="8751528" w="5182263">
                  <a:moveTo>
                    <a:pt x="0" y="0"/>
                  </a:moveTo>
                  <a:lnTo>
                    <a:pt x="5182263" y="0"/>
                  </a:lnTo>
                  <a:lnTo>
                    <a:pt x="5182263" y="8751528"/>
                  </a:lnTo>
                  <a:lnTo>
                    <a:pt x="0" y="8751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58930" y="6934750"/>
              <a:ext cx="5752751" cy="4211496"/>
            </a:xfrm>
            <a:custGeom>
              <a:avLst/>
              <a:gdLst/>
              <a:ahLst/>
              <a:cxnLst/>
              <a:rect r="r" b="b" t="t" l="l"/>
              <a:pathLst>
                <a:path h="4211496" w="5752751">
                  <a:moveTo>
                    <a:pt x="0" y="0"/>
                  </a:moveTo>
                  <a:lnTo>
                    <a:pt x="5752751" y="0"/>
                  </a:lnTo>
                  <a:lnTo>
                    <a:pt x="5752751" y="4211496"/>
                  </a:lnTo>
                  <a:lnTo>
                    <a:pt x="0" y="421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07363" y="3692148"/>
              <a:ext cx="1724397" cy="2718195"/>
            </a:xfrm>
            <a:custGeom>
              <a:avLst/>
              <a:gdLst/>
              <a:ahLst/>
              <a:cxnLst/>
              <a:rect r="r" b="b" t="t" l="l"/>
              <a:pathLst>
                <a:path h="2718195" w="1724397">
                  <a:moveTo>
                    <a:pt x="0" y="0"/>
                  </a:moveTo>
                  <a:lnTo>
                    <a:pt x="1724397" y="0"/>
                  </a:lnTo>
                  <a:lnTo>
                    <a:pt x="1724397" y="2718194"/>
                  </a:lnTo>
                  <a:lnTo>
                    <a:pt x="0" y="2718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61693" y="133215"/>
            <a:ext cx="1782016" cy="1790971"/>
          </a:xfrm>
          <a:custGeom>
            <a:avLst/>
            <a:gdLst/>
            <a:ahLst/>
            <a:cxnLst/>
            <a:rect r="r" b="b" t="t" l="l"/>
            <a:pathLst>
              <a:path h="1790971" w="1782016">
                <a:moveTo>
                  <a:pt x="0" y="0"/>
                </a:moveTo>
                <a:lnTo>
                  <a:pt x="1782016" y="0"/>
                </a:lnTo>
                <a:lnTo>
                  <a:pt x="1782016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4753" y="6492776"/>
            <a:ext cx="4041830" cy="4511479"/>
          </a:xfrm>
          <a:custGeom>
            <a:avLst/>
            <a:gdLst/>
            <a:ahLst/>
            <a:cxnLst/>
            <a:rect r="r" b="b" t="t" l="l"/>
            <a:pathLst>
              <a:path h="4511479" w="4041830">
                <a:moveTo>
                  <a:pt x="0" y="0"/>
                </a:moveTo>
                <a:lnTo>
                  <a:pt x="4041830" y="0"/>
                </a:lnTo>
                <a:lnTo>
                  <a:pt x="4041830" y="4511479"/>
                </a:lnTo>
                <a:lnTo>
                  <a:pt x="0" y="45114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51511" y="-103366"/>
            <a:ext cx="18623649" cy="3988565"/>
          </a:xfrm>
          <a:custGeom>
            <a:avLst/>
            <a:gdLst/>
            <a:ahLst/>
            <a:cxnLst/>
            <a:rect r="r" b="b" t="t" l="l"/>
            <a:pathLst>
              <a:path h="3988565" w="18623649">
                <a:moveTo>
                  <a:pt x="0" y="0"/>
                </a:moveTo>
                <a:lnTo>
                  <a:pt x="18623648" y="0"/>
                </a:lnTo>
                <a:lnTo>
                  <a:pt x="18623648" y="3988565"/>
                </a:lnTo>
                <a:lnTo>
                  <a:pt x="0" y="3988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017077" y="2532578"/>
            <a:ext cx="9669204" cy="5680658"/>
          </a:xfrm>
          <a:custGeom>
            <a:avLst/>
            <a:gdLst/>
            <a:ahLst/>
            <a:cxnLst/>
            <a:rect r="r" b="b" t="t" l="l"/>
            <a:pathLst>
              <a:path h="5680658" w="9669204">
                <a:moveTo>
                  <a:pt x="0" y="0"/>
                </a:moveTo>
                <a:lnTo>
                  <a:pt x="9669204" y="0"/>
                </a:lnTo>
                <a:lnTo>
                  <a:pt x="9669204" y="5680657"/>
                </a:lnTo>
                <a:lnTo>
                  <a:pt x="0" y="568065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99481" y="1138954"/>
            <a:ext cx="15459819" cy="94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5"/>
              </a:lnSpc>
            </a:pPr>
            <a:r>
              <a:rPr lang="en-US" sz="7516">
                <a:solidFill>
                  <a:srgbClr val="D4F4FE"/>
                </a:solidFill>
                <a:latin typeface="Archive"/>
                <a:ea typeface="Archive"/>
                <a:cs typeface="Archive"/>
                <a:sym typeface="Archive"/>
              </a:rPr>
              <a:t>VISUALISASI DATA(BAR CHART)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36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45689" y="-3642046"/>
            <a:ext cx="4996621" cy="5152766"/>
          </a:xfrm>
          <a:custGeom>
            <a:avLst/>
            <a:gdLst/>
            <a:ahLst/>
            <a:cxnLst/>
            <a:rect r="r" b="b" t="t" l="l"/>
            <a:pathLst>
              <a:path h="5152766" w="4996621">
                <a:moveTo>
                  <a:pt x="0" y="0"/>
                </a:moveTo>
                <a:lnTo>
                  <a:pt x="4996622" y="0"/>
                </a:lnTo>
                <a:lnTo>
                  <a:pt x="4996622" y="5152766"/>
                </a:lnTo>
                <a:lnTo>
                  <a:pt x="0" y="5152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596832" y="4100296"/>
            <a:ext cx="6618862" cy="9257396"/>
            <a:chOff x="0" y="0"/>
            <a:chExt cx="8825149" cy="12343195"/>
          </a:xfrm>
        </p:grpSpPr>
        <p:sp>
          <p:nvSpPr>
            <p:cNvPr name="Freeform 5" id="5"/>
            <p:cNvSpPr/>
            <p:nvPr/>
          </p:nvSpPr>
          <p:spPr>
            <a:xfrm flipH="false" flipV="false" rot="-1686663">
              <a:off x="1898018" y="2890936"/>
              <a:ext cx="3970934" cy="9050563"/>
            </a:xfrm>
            <a:custGeom>
              <a:avLst/>
              <a:gdLst/>
              <a:ahLst/>
              <a:cxnLst/>
              <a:rect r="r" b="b" t="t" l="l"/>
              <a:pathLst>
                <a:path h="9050563" w="3970934">
                  <a:moveTo>
                    <a:pt x="0" y="0"/>
                  </a:moveTo>
                  <a:lnTo>
                    <a:pt x="3970934" y="0"/>
                  </a:lnTo>
                  <a:lnTo>
                    <a:pt x="3970934" y="9050563"/>
                  </a:lnTo>
                  <a:lnTo>
                    <a:pt x="0" y="9050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439283">
              <a:off x="2087731" y="675481"/>
              <a:ext cx="5182263" cy="8751528"/>
            </a:xfrm>
            <a:custGeom>
              <a:avLst/>
              <a:gdLst/>
              <a:ahLst/>
              <a:cxnLst/>
              <a:rect r="r" b="b" t="t" l="l"/>
              <a:pathLst>
                <a:path h="8751528" w="5182263">
                  <a:moveTo>
                    <a:pt x="0" y="0"/>
                  </a:moveTo>
                  <a:lnTo>
                    <a:pt x="5182263" y="0"/>
                  </a:lnTo>
                  <a:lnTo>
                    <a:pt x="5182263" y="8751528"/>
                  </a:lnTo>
                  <a:lnTo>
                    <a:pt x="0" y="8751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58930" y="6934750"/>
              <a:ext cx="5752751" cy="4211496"/>
            </a:xfrm>
            <a:custGeom>
              <a:avLst/>
              <a:gdLst/>
              <a:ahLst/>
              <a:cxnLst/>
              <a:rect r="r" b="b" t="t" l="l"/>
              <a:pathLst>
                <a:path h="4211496" w="5752751">
                  <a:moveTo>
                    <a:pt x="0" y="0"/>
                  </a:moveTo>
                  <a:lnTo>
                    <a:pt x="5752751" y="0"/>
                  </a:lnTo>
                  <a:lnTo>
                    <a:pt x="5752751" y="4211496"/>
                  </a:lnTo>
                  <a:lnTo>
                    <a:pt x="0" y="421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07363" y="3692148"/>
              <a:ext cx="1724397" cy="2718195"/>
            </a:xfrm>
            <a:custGeom>
              <a:avLst/>
              <a:gdLst/>
              <a:ahLst/>
              <a:cxnLst/>
              <a:rect r="r" b="b" t="t" l="l"/>
              <a:pathLst>
                <a:path h="2718195" w="1724397">
                  <a:moveTo>
                    <a:pt x="0" y="0"/>
                  </a:moveTo>
                  <a:lnTo>
                    <a:pt x="1724397" y="0"/>
                  </a:lnTo>
                  <a:lnTo>
                    <a:pt x="1724397" y="2718194"/>
                  </a:lnTo>
                  <a:lnTo>
                    <a:pt x="0" y="2718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61693" y="133215"/>
            <a:ext cx="1782016" cy="1790971"/>
          </a:xfrm>
          <a:custGeom>
            <a:avLst/>
            <a:gdLst/>
            <a:ahLst/>
            <a:cxnLst/>
            <a:rect r="r" b="b" t="t" l="l"/>
            <a:pathLst>
              <a:path h="1790971" w="1782016">
                <a:moveTo>
                  <a:pt x="0" y="0"/>
                </a:moveTo>
                <a:lnTo>
                  <a:pt x="1782016" y="0"/>
                </a:lnTo>
                <a:lnTo>
                  <a:pt x="1782016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4753" y="6492776"/>
            <a:ext cx="4041830" cy="4511479"/>
          </a:xfrm>
          <a:custGeom>
            <a:avLst/>
            <a:gdLst/>
            <a:ahLst/>
            <a:cxnLst/>
            <a:rect r="r" b="b" t="t" l="l"/>
            <a:pathLst>
              <a:path h="4511479" w="4041830">
                <a:moveTo>
                  <a:pt x="0" y="0"/>
                </a:moveTo>
                <a:lnTo>
                  <a:pt x="4041830" y="0"/>
                </a:lnTo>
                <a:lnTo>
                  <a:pt x="4041830" y="4511479"/>
                </a:lnTo>
                <a:lnTo>
                  <a:pt x="0" y="45114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51511" y="-103366"/>
            <a:ext cx="18623649" cy="3988565"/>
          </a:xfrm>
          <a:custGeom>
            <a:avLst/>
            <a:gdLst/>
            <a:ahLst/>
            <a:cxnLst/>
            <a:rect r="r" b="b" t="t" l="l"/>
            <a:pathLst>
              <a:path h="3988565" w="18623649">
                <a:moveTo>
                  <a:pt x="0" y="0"/>
                </a:moveTo>
                <a:lnTo>
                  <a:pt x="18623648" y="0"/>
                </a:lnTo>
                <a:lnTo>
                  <a:pt x="18623648" y="3988565"/>
                </a:lnTo>
                <a:lnTo>
                  <a:pt x="0" y="3988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02737" y="2842844"/>
            <a:ext cx="9194095" cy="5722855"/>
          </a:xfrm>
          <a:custGeom>
            <a:avLst/>
            <a:gdLst/>
            <a:ahLst/>
            <a:cxnLst/>
            <a:rect r="r" b="b" t="t" l="l"/>
            <a:pathLst>
              <a:path h="5722855" w="9194095">
                <a:moveTo>
                  <a:pt x="0" y="0"/>
                </a:moveTo>
                <a:lnTo>
                  <a:pt x="9194095" y="0"/>
                </a:lnTo>
                <a:lnTo>
                  <a:pt x="9194095" y="5722855"/>
                </a:lnTo>
                <a:lnTo>
                  <a:pt x="0" y="572285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99481" y="1138954"/>
            <a:ext cx="14270923" cy="94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5"/>
              </a:lnSpc>
            </a:pPr>
            <a:r>
              <a:rPr lang="en-US" sz="7516">
                <a:solidFill>
                  <a:srgbClr val="D4F4FE"/>
                </a:solidFill>
                <a:latin typeface="Archive"/>
                <a:ea typeface="Archive"/>
                <a:cs typeface="Archive"/>
                <a:sym typeface="Archive"/>
              </a:rPr>
              <a:t>VISUALISASI DATA(BOX PLOT)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36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45689" y="-3642046"/>
            <a:ext cx="4996621" cy="5152766"/>
          </a:xfrm>
          <a:custGeom>
            <a:avLst/>
            <a:gdLst/>
            <a:ahLst/>
            <a:cxnLst/>
            <a:rect r="r" b="b" t="t" l="l"/>
            <a:pathLst>
              <a:path h="5152766" w="4996621">
                <a:moveTo>
                  <a:pt x="0" y="0"/>
                </a:moveTo>
                <a:lnTo>
                  <a:pt x="4996622" y="0"/>
                </a:lnTo>
                <a:lnTo>
                  <a:pt x="4996622" y="5152766"/>
                </a:lnTo>
                <a:lnTo>
                  <a:pt x="0" y="5152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596832" y="4100296"/>
            <a:ext cx="6618862" cy="9257396"/>
            <a:chOff x="0" y="0"/>
            <a:chExt cx="8825149" cy="12343195"/>
          </a:xfrm>
        </p:grpSpPr>
        <p:sp>
          <p:nvSpPr>
            <p:cNvPr name="Freeform 5" id="5"/>
            <p:cNvSpPr/>
            <p:nvPr/>
          </p:nvSpPr>
          <p:spPr>
            <a:xfrm flipH="false" flipV="false" rot="-1686663">
              <a:off x="1898018" y="2890936"/>
              <a:ext cx="3970934" cy="9050563"/>
            </a:xfrm>
            <a:custGeom>
              <a:avLst/>
              <a:gdLst/>
              <a:ahLst/>
              <a:cxnLst/>
              <a:rect r="r" b="b" t="t" l="l"/>
              <a:pathLst>
                <a:path h="9050563" w="3970934">
                  <a:moveTo>
                    <a:pt x="0" y="0"/>
                  </a:moveTo>
                  <a:lnTo>
                    <a:pt x="3970934" y="0"/>
                  </a:lnTo>
                  <a:lnTo>
                    <a:pt x="3970934" y="9050563"/>
                  </a:lnTo>
                  <a:lnTo>
                    <a:pt x="0" y="9050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439283">
              <a:off x="2087731" y="675481"/>
              <a:ext cx="5182263" cy="8751528"/>
            </a:xfrm>
            <a:custGeom>
              <a:avLst/>
              <a:gdLst/>
              <a:ahLst/>
              <a:cxnLst/>
              <a:rect r="r" b="b" t="t" l="l"/>
              <a:pathLst>
                <a:path h="8751528" w="5182263">
                  <a:moveTo>
                    <a:pt x="0" y="0"/>
                  </a:moveTo>
                  <a:lnTo>
                    <a:pt x="5182263" y="0"/>
                  </a:lnTo>
                  <a:lnTo>
                    <a:pt x="5182263" y="8751528"/>
                  </a:lnTo>
                  <a:lnTo>
                    <a:pt x="0" y="8751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58930" y="6934750"/>
              <a:ext cx="5752751" cy="4211496"/>
            </a:xfrm>
            <a:custGeom>
              <a:avLst/>
              <a:gdLst/>
              <a:ahLst/>
              <a:cxnLst/>
              <a:rect r="r" b="b" t="t" l="l"/>
              <a:pathLst>
                <a:path h="4211496" w="5752751">
                  <a:moveTo>
                    <a:pt x="0" y="0"/>
                  </a:moveTo>
                  <a:lnTo>
                    <a:pt x="5752751" y="0"/>
                  </a:lnTo>
                  <a:lnTo>
                    <a:pt x="5752751" y="4211496"/>
                  </a:lnTo>
                  <a:lnTo>
                    <a:pt x="0" y="421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07363" y="3692148"/>
              <a:ext cx="1724397" cy="2718195"/>
            </a:xfrm>
            <a:custGeom>
              <a:avLst/>
              <a:gdLst/>
              <a:ahLst/>
              <a:cxnLst/>
              <a:rect r="r" b="b" t="t" l="l"/>
              <a:pathLst>
                <a:path h="2718195" w="1724397">
                  <a:moveTo>
                    <a:pt x="0" y="0"/>
                  </a:moveTo>
                  <a:lnTo>
                    <a:pt x="1724397" y="0"/>
                  </a:lnTo>
                  <a:lnTo>
                    <a:pt x="1724397" y="2718194"/>
                  </a:lnTo>
                  <a:lnTo>
                    <a:pt x="0" y="2718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61693" y="133215"/>
            <a:ext cx="1782016" cy="1790971"/>
          </a:xfrm>
          <a:custGeom>
            <a:avLst/>
            <a:gdLst/>
            <a:ahLst/>
            <a:cxnLst/>
            <a:rect r="r" b="b" t="t" l="l"/>
            <a:pathLst>
              <a:path h="1790971" w="1782016">
                <a:moveTo>
                  <a:pt x="0" y="0"/>
                </a:moveTo>
                <a:lnTo>
                  <a:pt x="1782016" y="0"/>
                </a:lnTo>
                <a:lnTo>
                  <a:pt x="1782016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4753" y="6492776"/>
            <a:ext cx="4041830" cy="4511479"/>
          </a:xfrm>
          <a:custGeom>
            <a:avLst/>
            <a:gdLst/>
            <a:ahLst/>
            <a:cxnLst/>
            <a:rect r="r" b="b" t="t" l="l"/>
            <a:pathLst>
              <a:path h="4511479" w="4041830">
                <a:moveTo>
                  <a:pt x="0" y="0"/>
                </a:moveTo>
                <a:lnTo>
                  <a:pt x="4041830" y="0"/>
                </a:lnTo>
                <a:lnTo>
                  <a:pt x="4041830" y="4511479"/>
                </a:lnTo>
                <a:lnTo>
                  <a:pt x="0" y="45114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51511" y="-103366"/>
            <a:ext cx="18623649" cy="3988565"/>
          </a:xfrm>
          <a:custGeom>
            <a:avLst/>
            <a:gdLst/>
            <a:ahLst/>
            <a:cxnLst/>
            <a:rect r="r" b="b" t="t" l="l"/>
            <a:pathLst>
              <a:path h="3988565" w="18623649">
                <a:moveTo>
                  <a:pt x="0" y="0"/>
                </a:moveTo>
                <a:lnTo>
                  <a:pt x="18623648" y="0"/>
                </a:lnTo>
                <a:lnTo>
                  <a:pt x="18623648" y="3988565"/>
                </a:lnTo>
                <a:lnTo>
                  <a:pt x="0" y="3988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14464" y="2587948"/>
            <a:ext cx="9182368" cy="5722855"/>
          </a:xfrm>
          <a:custGeom>
            <a:avLst/>
            <a:gdLst/>
            <a:ahLst/>
            <a:cxnLst/>
            <a:rect r="r" b="b" t="t" l="l"/>
            <a:pathLst>
              <a:path h="5722855" w="9182368">
                <a:moveTo>
                  <a:pt x="0" y="0"/>
                </a:moveTo>
                <a:lnTo>
                  <a:pt x="9182368" y="0"/>
                </a:lnTo>
                <a:lnTo>
                  <a:pt x="9182368" y="5722855"/>
                </a:lnTo>
                <a:lnTo>
                  <a:pt x="0" y="572285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99481" y="1138954"/>
            <a:ext cx="14270923" cy="94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5"/>
              </a:lnSpc>
            </a:pPr>
            <a:r>
              <a:rPr lang="en-US" sz="7516">
                <a:solidFill>
                  <a:srgbClr val="D4F4FE"/>
                </a:solidFill>
                <a:latin typeface="Archive"/>
                <a:ea typeface="Archive"/>
                <a:cs typeface="Archive"/>
                <a:sym typeface="Archive"/>
              </a:rPr>
              <a:t>VISUALISASI DATA(BOX PLOT)</a:t>
            </a:r>
          </a:p>
        </p:txBody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36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45689" y="-3642046"/>
            <a:ext cx="4996621" cy="5152766"/>
          </a:xfrm>
          <a:custGeom>
            <a:avLst/>
            <a:gdLst/>
            <a:ahLst/>
            <a:cxnLst/>
            <a:rect r="r" b="b" t="t" l="l"/>
            <a:pathLst>
              <a:path h="5152766" w="4996621">
                <a:moveTo>
                  <a:pt x="0" y="0"/>
                </a:moveTo>
                <a:lnTo>
                  <a:pt x="4996622" y="0"/>
                </a:lnTo>
                <a:lnTo>
                  <a:pt x="4996622" y="5152766"/>
                </a:lnTo>
                <a:lnTo>
                  <a:pt x="0" y="5152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596832" y="4100296"/>
            <a:ext cx="6618862" cy="9257396"/>
            <a:chOff x="0" y="0"/>
            <a:chExt cx="8825149" cy="12343195"/>
          </a:xfrm>
        </p:grpSpPr>
        <p:sp>
          <p:nvSpPr>
            <p:cNvPr name="Freeform 5" id="5"/>
            <p:cNvSpPr/>
            <p:nvPr/>
          </p:nvSpPr>
          <p:spPr>
            <a:xfrm flipH="false" flipV="false" rot="-1686663">
              <a:off x="1898018" y="2890936"/>
              <a:ext cx="3970934" cy="9050563"/>
            </a:xfrm>
            <a:custGeom>
              <a:avLst/>
              <a:gdLst/>
              <a:ahLst/>
              <a:cxnLst/>
              <a:rect r="r" b="b" t="t" l="l"/>
              <a:pathLst>
                <a:path h="9050563" w="3970934">
                  <a:moveTo>
                    <a:pt x="0" y="0"/>
                  </a:moveTo>
                  <a:lnTo>
                    <a:pt x="3970934" y="0"/>
                  </a:lnTo>
                  <a:lnTo>
                    <a:pt x="3970934" y="9050563"/>
                  </a:lnTo>
                  <a:lnTo>
                    <a:pt x="0" y="9050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439283">
              <a:off x="2087731" y="675481"/>
              <a:ext cx="5182263" cy="8751528"/>
            </a:xfrm>
            <a:custGeom>
              <a:avLst/>
              <a:gdLst/>
              <a:ahLst/>
              <a:cxnLst/>
              <a:rect r="r" b="b" t="t" l="l"/>
              <a:pathLst>
                <a:path h="8751528" w="5182263">
                  <a:moveTo>
                    <a:pt x="0" y="0"/>
                  </a:moveTo>
                  <a:lnTo>
                    <a:pt x="5182263" y="0"/>
                  </a:lnTo>
                  <a:lnTo>
                    <a:pt x="5182263" y="8751528"/>
                  </a:lnTo>
                  <a:lnTo>
                    <a:pt x="0" y="8751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58930" y="6934750"/>
              <a:ext cx="5752751" cy="4211496"/>
            </a:xfrm>
            <a:custGeom>
              <a:avLst/>
              <a:gdLst/>
              <a:ahLst/>
              <a:cxnLst/>
              <a:rect r="r" b="b" t="t" l="l"/>
              <a:pathLst>
                <a:path h="4211496" w="5752751">
                  <a:moveTo>
                    <a:pt x="0" y="0"/>
                  </a:moveTo>
                  <a:lnTo>
                    <a:pt x="5752751" y="0"/>
                  </a:lnTo>
                  <a:lnTo>
                    <a:pt x="5752751" y="4211496"/>
                  </a:lnTo>
                  <a:lnTo>
                    <a:pt x="0" y="421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07363" y="3692148"/>
              <a:ext cx="1724397" cy="2718195"/>
            </a:xfrm>
            <a:custGeom>
              <a:avLst/>
              <a:gdLst/>
              <a:ahLst/>
              <a:cxnLst/>
              <a:rect r="r" b="b" t="t" l="l"/>
              <a:pathLst>
                <a:path h="2718195" w="1724397">
                  <a:moveTo>
                    <a:pt x="0" y="0"/>
                  </a:moveTo>
                  <a:lnTo>
                    <a:pt x="1724397" y="0"/>
                  </a:lnTo>
                  <a:lnTo>
                    <a:pt x="1724397" y="2718194"/>
                  </a:lnTo>
                  <a:lnTo>
                    <a:pt x="0" y="2718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61693" y="133215"/>
            <a:ext cx="1782016" cy="1790971"/>
          </a:xfrm>
          <a:custGeom>
            <a:avLst/>
            <a:gdLst/>
            <a:ahLst/>
            <a:cxnLst/>
            <a:rect r="r" b="b" t="t" l="l"/>
            <a:pathLst>
              <a:path h="1790971" w="1782016">
                <a:moveTo>
                  <a:pt x="0" y="0"/>
                </a:moveTo>
                <a:lnTo>
                  <a:pt x="1782016" y="0"/>
                </a:lnTo>
                <a:lnTo>
                  <a:pt x="1782016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4753" y="6492776"/>
            <a:ext cx="4041830" cy="4511479"/>
          </a:xfrm>
          <a:custGeom>
            <a:avLst/>
            <a:gdLst/>
            <a:ahLst/>
            <a:cxnLst/>
            <a:rect r="r" b="b" t="t" l="l"/>
            <a:pathLst>
              <a:path h="4511479" w="4041830">
                <a:moveTo>
                  <a:pt x="0" y="0"/>
                </a:moveTo>
                <a:lnTo>
                  <a:pt x="4041830" y="0"/>
                </a:lnTo>
                <a:lnTo>
                  <a:pt x="4041830" y="4511479"/>
                </a:lnTo>
                <a:lnTo>
                  <a:pt x="0" y="45114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51511" y="-103366"/>
            <a:ext cx="18623649" cy="3988565"/>
          </a:xfrm>
          <a:custGeom>
            <a:avLst/>
            <a:gdLst/>
            <a:ahLst/>
            <a:cxnLst/>
            <a:rect r="r" b="b" t="t" l="l"/>
            <a:pathLst>
              <a:path h="3988565" w="18623649">
                <a:moveTo>
                  <a:pt x="0" y="0"/>
                </a:moveTo>
                <a:lnTo>
                  <a:pt x="18623648" y="0"/>
                </a:lnTo>
                <a:lnTo>
                  <a:pt x="18623648" y="3988565"/>
                </a:lnTo>
                <a:lnTo>
                  <a:pt x="0" y="3988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6000"/>
            </a:blip>
            <a:stretch>
              <a:fillRect l="0" t="0" r="0" b="0"/>
            </a:stretch>
          </a:blipFill>
        </p:spPr>
      </p:sp>
      <p:graphicFrame>
        <p:nvGraphicFramePr>
          <p:cNvPr name="Object 12" id="12"/>
          <p:cNvGraphicFramePr/>
          <p:nvPr/>
        </p:nvGraphicFramePr>
        <p:xfrm>
          <a:off x="461693" y="2790287"/>
          <a:ext cx="4014788" cy="4400550"/>
        </p:xfrm>
        <a:graphic>
          <a:graphicData uri="http://schemas.openxmlformats.org/presentationml/2006/ole">
            <p:oleObj imgW="4889500" imgH="5270500" r:id="rId1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13" id="13"/>
          <p:cNvGraphicFramePr/>
          <p:nvPr/>
        </p:nvGraphicFramePr>
        <p:xfrm>
          <a:off x="6645689" y="2943225"/>
          <a:ext cx="4014788" cy="4400550"/>
        </p:xfrm>
        <a:graphic>
          <a:graphicData uri="http://schemas.openxmlformats.org/presentationml/2006/ole">
            <p:oleObj imgW="4889500" imgH="5270500" r:id="rId15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graphicFrame>
        <p:nvGraphicFramePr>
          <p:cNvPr name="Object 14" id="14"/>
          <p:cNvGraphicFramePr/>
          <p:nvPr/>
        </p:nvGraphicFramePr>
        <p:xfrm>
          <a:off x="12310997" y="2790287"/>
          <a:ext cx="4014788" cy="2514600"/>
        </p:xfrm>
        <a:graphic>
          <a:graphicData uri="http://schemas.openxmlformats.org/presentationml/2006/ole">
            <p:oleObj imgW="4800600" imgH="3314700" r:id="rId17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  <p:sp>
        <p:nvSpPr>
          <p:cNvPr name="TextBox 15" id="15"/>
          <p:cNvSpPr txBox="true"/>
          <p:nvPr/>
        </p:nvSpPr>
        <p:spPr>
          <a:xfrm rot="0">
            <a:off x="1799481" y="1138954"/>
            <a:ext cx="14270923" cy="94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5"/>
              </a:lnSpc>
            </a:pPr>
            <a:r>
              <a:rPr lang="en-US" sz="7516">
                <a:solidFill>
                  <a:srgbClr val="D4F4FE"/>
                </a:solidFill>
                <a:latin typeface="Archive"/>
                <a:ea typeface="Archive"/>
                <a:cs typeface="Archive"/>
                <a:sym typeface="Archive"/>
              </a:rPr>
              <a:t>PIVOT TABLE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36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45689" y="-3642046"/>
            <a:ext cx="4996621" cy="5152766"/>
          </a:xfrm>
          <a:custGeom>
            <a:avLst/>
            <a:gdLst/>
            <a:ahLst/>
            <a:cxnLst/>
            <a:rect r="r" b="b" t="t" l="l"/>
            <a:pathLst>
              <a:path h="5152766" w="4996621">
                <a:moveTo>
                  <a:pt x="0" y="0"/>
                </a:moveTo>
                <a:lnTo>
                  <a:pt x="4996622" y="0"/>
                </a:lnTo>
                <a:lnTo>
                  <a:pt x="4996622" y="5152766"/>
                </a:lnTo>
                <a:lnTo>
                  <a:pt x="0" y="5152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596832" y="4100296"/>
            <a:ext cx="6618862" cy="9257396"/>
            <a:chOff x="0" y="0"/>
            <a:chExt cx="8825149" cy="12343195"/>
          </a:xfrm>
        </p:grpSpPr>
        <p:sp>
          <p:nvSpPr>
            <p:cNvPr name="Freeform 5" id="5"/>
            <p:cNvSpPr/>
            <p:nvPr/>
          </p:nvSpPr>
          <p:spPr>
            <a:xfrm flipH="false" flipV="false" rot="-1686663">
              <a:off x="1898018" y="2890936"/>
              <a:ext cx="3970934" cy="9050563"/>
            </a:xfrm>
            <a:custGeom>
              <a:avLst/>
              <a:gdLst/>
              <a:ahLst/>
              <a:cxnLst/>
              <a:rect r="r" b="b" t="t" l="l"/>
              <a:pathLst>
                <a:path h="9050563" w="3970934">
                  <a:moveTo>
                    <a:pt x="0" y="0"/>
                  </a:moveTo>
                  <a:lnTo>
                    <a:pt x="3970934" y="0"/>
                  </a:lnTo>
                  <a:lnTo>
                    <a:pt x="3970934" y="9050563"/>
                  </a:lnTo>
                  <a:lnTo>
                    <a:pt x="0" y="9050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439283">
              <a:off x="2087731" y="675481"/>
              <a:ext cx="5182263" cy="8751528"/>
            </a:xfrm>
            <a:custGeom>
              <a:avLst/>
              <a:gdLst/>
              <a:ahLst/>
              <a:cxnLst/>
              <a:rect r="r" b="b" t="t" l="l"/>
              <a:pathLst>
                <a:path h="8751528" w="5182263">
                  <a:moveTo>
                    <a:pt x="0" y="0"/>
                  </a:moveTo>
                  <a:lnTo>
                    <a:pt x="5182263" y="0"/>
                  </a:lnTo>
                  <a:lnTo>
                    <a:pt x="5182263" y="8751528"/>
                  </a:lnTo>
                  <a:lnTo>
                    <a:pt x="0" y="8751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58930" y="6934750"/>
              <a:ext cx="5752751" cy="4211496"/>
            </a:xfrm>
            <a:custGeom>
              <a:avLst/>
              <a:gdLst/>
              <a:ahLst/>
              <a:cxnLst/>
              <a:rect r="r" b="b" t="t" l="l"/>
              <a:pathLst>
                <a:path h="4211496" w="5752751">
                  <a:moveTo>
                    <a:pt x="0" y="0"/>
                  </a:moveTo>
                  <a:lnTo>
                    <a:pt x="5752751" y="0"/>
                  </a:lnTo>
                  <a:lnTo>
                    <a:pt x="5752751" y="4211496"/>
                  </a:lnTo>
                  <a:lnTo>
                    <a:pt x="0" y="421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07363" y="3692148"/>
              <a:ext cx="1724397" cy="2718195"/>
            </a:xfrm>
            <a:custGeom>
              <a:avLst/>
              <a:gdLst/>
              <a:ahLst/>
              <a:cxnLst/>
              <a:rect r="r" b="b" t="t" l="l"/>
              <a:pathLst>
                <a:path h="2718195" w="1724397">
                  <a:moveTo>
                    <a:pt x="0" y="0"/>
                  </a:moveTo>
                  <a:lnTo>
                    <a:pt x="1724397" y="0"/>
                  </a:lnTo>
                  <a:lnTo>
                    <a:pt x="1724397" y="2718194"/>
                  </a:lnTo>
                  <a:lnTo>
                    <a:pt x="0" y="2718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61693" y="133215"/>
            <a:ext cx="1782016" cy="1790971"/>
          </a:xfrm>
          <a:custGeom>
            <a:avLst/>
            <a:gdLst/>
            <a:ahLst/>
            <a:cxnLst/>
            <a:rect r="r" b="b" t="t" l="l"/>
            <a:pathLst>
              <a:path h="1790971" w="1782016">
                <a:moveTo>
                  <a:pt x="0" y="0"/>
                </a:moveTo>
                <a:lnTo>
                  <a:pt x="1782016" y="0"/>
                </a:lnTo>
                <a:lnTo>
                  <a:pt x="1782016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4753" y="6492776"/>
            <a:ext cx="4041830" cy="4511479"/>
          </a:xfrm>
          <a:custGeom>
            <a:avLst/>
            <a:gdLst/>
            <a:ahLst/>
            <a:cxnLst/>
            <a:rect r="r" b="b" t="t" l="l"/>
            <a:pathLst>
              <a:path h="4511479" w="4041830">
                <a:moveTo>
                  <a:pt x="0" y="0"/>
                </a:moveTo>
                <a:lnTo>
                  <a:pt x="4041830" y="0"/>
                </a:lnTo>
                <a:lnTo>
                  <a:pt x="4041830" y="4511479"/>
                </a:lnTo>
                <a:lnTo>
                  <a:pt x="0" y="45114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51511" y="-103366"/>
            <a:ext cx="18623649" cy="3988565"/>
          </a:xfrm>
          <a:custGeom>
            <a:avLst/>
            <a:gdLst/>
            <a:ahLst/>
            <a:cxnLst/>
            <a:rect r="r" b="b" t="t" l="l"/>
            <a:pathLst>
              <a:path h="3988565" w="18623649">
                <a:moveTo>
                  <a:pt x="0" y="0"/>
                </a:moveTo>
                <a:lnTo>
                  <a:pt x="18623648" y="0"/>
                </a:lnTo>
                <a:lnTo>
                  <a:pt x="18623648" y="3988565"/>
                </a:lnTo>
                <a:lnTo>
                  <a:pt x="0" y="3988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445784" y="2325820"/>
            <a:ext cx="9396432" cy="5635360"/>
          </a:xfrm>
          <a:custGeom>
            <a:avLst/>
            <a:gdLst/>
            <a:ahLst/>
            <a:cxnLst/>
            <a:rect r="r" b="b" t="t" l="l"/>
            <a:pathLst>
              <a:path h="5635360" w="9396432">
                <a:moveTo>
                  <a:pt x="0" y="0"/>
                </a:moveTo>
                <a:lnTo>
                  <a:pt x="9396432" y="0"/>
                </a:lnTo>
                <a:lnTo>
                  <a:pt x="9396432" y="5635360"/>
                </a:lnTo>
                <a:lnTo>
                  <a:pt x="0" y="56353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99481" y="1138954"/>
            <a:ext cx="14270923" cy="94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5"/>
              </a:lnSpc>
            </a:pPr>
            <a:r>
              <a:rPr lang="en-US" sz="7516">
                <a:solidFill>
                  <a:srgbClr val="D4F4FE"/>
                </a:solidFill>
                <a:latin typeface="Archive"/>
                <a:ea typeface="Archive"/>
                <a:cs typeface="Archive"/>
                <a:sym typeface="Archive"/>
              </a:rPr>
              <a:t>PIE CHART</a:t>
            </a:r>
          </a:p>
        </p:txBody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36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45689" y="-3642046"/>
            <a:ext cx="4996621" cy="5152766"/>
          </a:xfrm>
          <a:custGeom>
            <a:avLst/>
            <a:gdLst/>
            <a:ahLst/>
            <a:cxnLst/>
            <a:rect r="r" b="b" t="t" l="l"/>
            <a:pathLst>
              <a:path h="5152766" w="4996621">
                <a:moveTo>
                  <a:pt x="0" y="0"/>
                </a:moveTo>
                <a:lnTo>
                  <a:pt x="4996622" y="0"/>
                </a:lnTo>
                <a:lnTo>
                  <a:pt x="4996622" y="5152766"/>
                </a:lnTo>
                <a:lnTo>
                  <a:pt x="0" y="5152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596832" y="4100296"/>
            <a:ext cx="6618862" cy="9257396"/>
            <a:chOff x="0" y="0"/>
            <a:chExt cx="8825149" cy="12343195"/>
          </a:xfrm>
        </p:grpSpPr>
        <p:sp>
          <p:nvSpPr>
            <p:cNvPr name="Freeform 5" id="5"/>
            <p:cNvSpPr/>
            <p:nvPr/>
          </p:nvSpPr>
          <p:spPr>
            <a:xfrm flipH="false" flipV="false" rot="-1686663">
              <a:off x="1898018" y="2890936"/>
              <a:ext cx="3970934" cy="9050563"/>
            </a:xfrm>
            <a:custGeom>
              <a:avLst/>
              <a:gdLst/>
              <a:ahLst/>
              <a:cxnLst/>
              <a:rect r="r" b="b" t="t" l="l"/>
              <a:pathLst>
                <a:path h="9050563" w="3970934">
                  <a:moveTo>
                    <a:pt x="0" y="0"/>
                  </a:moveTo>
                  <a:lnTo>
                    <a:pt x="3970934" y="0"/>
                  </a:lnTo>
                  <a:lnTo>
                    <a:pt x="3970934" y="9050563"/>
                  </a:lnTo>
                  <a:lnTo>
                    <a:pt x="0" y="9050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439283">
              <a:off x="2087731" y="675481"/>
              <a:ext cx="5182263" cy="8751528"/>
            </a:xfrm>
            <a:custGeom>
              <a:avLst/>
              <a:gdLst/>
              <a:ahLst/>
              <a:cxnLst/>
              <a:rect r="r" b="b" t="t" l="l"/>
              <a:pathLst>
                <a:path h="8751528" w="5182263">
                  <a:moveTo>
                    <a:pt x="0" y="0"/>
                  </a:moveTo>
                  <a:lnTo>
                    <a:pt x="5182263" y="0"/>
                  </a:lnTo>
                  <a:lnTo>
                    <a:pt x="5182263" y="8751528"/>
                  </a:lnTo>
                  <a:lnTo>
                    <a:pt x="0" y="8751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58930" y="6934750"/>
              <a:ext cx="5752751" cy="4211496"/>
            </a:xfrm>
            <a:custGeom>
              <a:avLst/>
              <a:gdLst/>
              <a:ahLst/>
              <a:cxnLst/>
              <a:rect r="r" b="b" t="t" l="l"/>
              <a:pathLst>
                <a:path h="4211496" w="5752751">
                  <a:moveTo>
                    <a:pt x="0" y="0"/>
                  </a:moveTo>
                  <a:lnTo>
                    <a:pt x="5752751" y="0"/>
                  </a:lnTo>
                  <a:lnTo>
                    <a:pt x="5752751" y="4211496"/>
                  </a:lnTo>
                  <a:lnTo>
                    <a:pt x="0" y="421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07363" y="3692148"/>
              <a:ext cx="1724397" cy="2718195"/>
            </a:xfrm>
            <a:custGeom>
              <a:avLst/>
              <a:gdLst/>
              <a:ahLst/>
              <a:cxnLst/>
              <a:rect r="r" b="b" t="t" l="l"/>
              <a:pathLst>
                <a:path h="2718195" w="1724397">
                  <a:moveTo>
                    <a:pt x="0" y="0"/>
                  </a:moveTo>
                  <a:lnTo>
                    <a:pt x="1724397" y="0"/>
                  </a:lnTo>
                  <a:lnTo>
                    <a:pt x="1724397" y="2718194"/>
                  </a:lnTo>
                  <a:lnTo>
                    <a:pt x="0" y="2718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61693" y="133215"/>
            <a:ext cx="1782016" cy="1790971"/>
          </a:xfrm>
          <a:custGeom>
            <a:avLst/>
            <a:gdLst/>
            <a:ahLst/>
            <a:cxnLst/>
            <a:rect r="r" b="b" t="t" l="l"/>
            <a:pathLst>
              <a:path h="1790971" w="1782016">
                <a:moveTo>
                  <a:pt x="0" y="0"/>
                </a:moveTo>
                <a:lnTo>
                  <a:pt x="1782016" y="0"/>
                </a:lnTo>
                <a:lnTo>
                  <a:pt x="1782016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4753" y="6492776"/>
            <a:ext cx="4041830" cy="4511479"/>
          </a:xfrm>
          <a:custGeom>
            <a:avLst/>
            <a:gdLst/>
            <a:ahLst/>
            <a:cxnLst/>
            <a:rect r="r" b="b" t="t" l="l"/>
            <a:pathLst>
              <a:path h="4511479" w="4041830">
                <a:moveTo>
                  <a:pt x="0" y="0"/>
                </a:moveTo>
                <a:lnTo>
                  <a:pt x="4041830" y="0"/>
                </a:lnTo>
                <a:lnTo>
                  <a:pt x="4041830" y="4511479"/>
                </a:lnTo>
                <a:lnTo>
                  <a:pt x="0" y="45114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51511" y="-103366"/>
            <a:ext cx="18623649" cy="3988565"/>
          </a:xfrm>
          <a:custGeom>
            <a:avLst/>
            <a:gdLst/>
            <a:ahLst/>
            <a:cxnLst/>
            <a:rect r="r" b="b" t="t" l="l"/>
            <a:pathLst>
              <a:path h="3988565" w="18623649">
                <a:moveTo>
                  <a:pt x="0" y="0"/>
                </a:moveTo>
                <a:lnTo>
                  <a:pt x="18623648" y="0"/>
                </a:lnTo>
                <a:lnTo>
                  <a:pt x="18623648" y="3988565"/>
                </a:lnTo>
                <a:lnTo>
                  <a:pt x="0" y="3988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017077" y="2780866"/>
            <a:ext cx="9894876" cy="5661774"/>
          </a:xfrm>
          <a:custGeom>
            <a:avLst/>
            <a:gdLst/>
            <a:ahLst/>
            <a:cxnLst/>
            <a:rect r="r" b="b" t="t" l="l"/>
            <a:pathLst>
              <a:path h="5661774" w="9894876">
                <a:moveTo>
                  <a:pt x="0" y="0"/>
                </a:moveTo>
                <a:lnTo>
                  <a:pt x="9894876" y="0"/>
                </a:lnTo>
                <a:lnTo>
                  <a:pt x="9894876" y="5661774"/>
                </a:lnTo>
                <a:lnTo>
                  <a:pt x="0" y="566177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99481" y="1138954"/>
            <a:ext cx="14270923" cy="94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5"/>
              </a:lnSpc>
            </a:pPr>
            <a:r>
              <a:rPr lang="en-US" sz="7516">
                <a:solidFill>
                  <a:srgbClr val="D4F4FE"/>
                </a:solidFill>
                <a:latin typeface="Archive"/>
                <a:ea typeface="Archive"/>
                <a:cs typeface="Archive"/>
                <a:sym typeface="Archive"/>
              </a:rPr>
              <a:t>PIE CHART</a:t>
            </a:r>
          </a:p>
        </p:txBody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36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45689" y="-3642046"/>
            <a:ext cx="4996621" cy="5152766"/>
          </a:xfrm>
          <a:custGeom>
            <a:avLst/>
            <a:gdLst/>
            <a:ahLst/>
            <a:cxnLst/>
            <a:rect r="r" b="b" t="t" l="l"/>
            <a:pathLst>
              <a:path h="5152766" w="4996621">
                <a:moveTo>
                  <a:pt x="0" y="0"/>
                </a:moveTo>
                <a:lnTo>
                  <a:pt x="4996622" y="0"/>
                </a:lnTo>
                <a:lnTo>
                  <a:pt x="4996622" y="5152766"/>
                </a:lnTo>
                <a:lnTo>
                  <a:pt x="0" y="5152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596832" y="4100296"/>
            <a:ext cx="6618862" cy="9257396"/>
            <a:chOff x="0" y="0"/>
            <a:chExt cx="8825149" cy="12343195"/>
          </a:xfrm>
        </p:grpSpPr>
        <p:sp>
          <p:nvSpPr>
            <p:cNvPr name="Freeform 5" id="5"/>
            <p:cNvSpPr/>
            <p:nvPr/>
          </p:nvSpPr>
          <p:spPr>
            <a:xfrm flipH="false" flipV="false" rot="-1686663">
              <a:off x="1898018" y="2890936"/>
              <a:ext cx="3970934" cy="9050563"/>
            </a:xfrm>
            <a:custGeom>
              <a:avLst/>
              <a:gdLst/>
              <a:ahLst/>
              <a:cxnLst/>
              <a:rect r="r" b="b" t="t" l="l"/>
              <a:pathLst>
                <a:path h="9050563" w="3970934">
                  <a:moveTo>
                    <a:pt x="0" y="0"/>
                  </a:moveTo>
                  <a:lnTo>
                    <a:pt x="3970934" y="0"/>
                  </a:lnTo>
                  <a:lnTo>
                    <a:pt x="3970934" y="9050563"/>
                  </a:lnTo>
                  <a:lnTo>
                    <a:pt x="0" y="9050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439283">
              <a:off x="2087731" y="675481"/>
              <a:ext cx="5182263" cy="8751528"/>
            </a:xfrm>
            <a:custGeom>
              <a:avLst/>
              <a:gdLst/>
              <a:ahLst/>
              <a:cxnLst/>
              <a:rect r="r" b="b" t="t" l="l"/>
              <a:pathLst>
                <a:path h="8751528" w="5182263">
                  <a:moveTo>
                    <a:pt x="0" y="0"/>
                  </a:moveTo>
                  <a:lnTo>
                    <a:pt x="5182263" y="0"/>
                  </a:lnTo>
                  <a:lnTo>
                    <a:pt x="5182263" y="8751528"/>
                  </a:lnTo>
                  <a:lnTo>
                    <a:pt x="0" y="8751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58930" y="6934750"/>
              <a:ext cx="5752751" cy="4211496"/>
            </a:xfrm>
            <a:custGeom>
              <a:avLst/>
              <a:gdLst/>
              <a:ahLst/>
              <a:cxnLst/>
              <a:rect r="r" b="b" t="t" l="l"/>
              <a:pathLst>
                <a:path h="4211496" w="5752751">
                  <a:moveTo>
                    <a:pt x="0" y="0"/>
                  </a:moveTo>
                  <a:lnTo>
                    <a:pt x="5752751" y="0"/>
                  </a:lnTo>
                  <a:lnTo>
                    <a:pt x="5752751" y="4211496"/>
                  </a:lnTo>
                  <a:lnTo>
                    <a:pt x="0" y="421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07363" y="3692148"/>
              <a:ext cx="1724397" cy="2718195"/>
            </a:xfrm>
            <a:custGeom>
              <a:avLst/>
              <a:gdLst/>
              <a:ahLst/>
              <a:cxnLst/>
              <a:rect r="r" b="b" t="t" l="l"/>
              <a:pathLst>
                <a:path h="2718195" w="1724397">
                  <a:moveTo>
                    <a:pt x="0" y="0"/>
                  </a:moveTo>
                  <a:lnTo>
                    <a:pt x="1724397" y="0"/>
                  </a:lnTo>
                  <a:lnTo>
                    <a:pt x="1724397" y="2718194"/>
                  </a:lnTo>
                  <a:lnTo>
                    <a:pt x="0" y="2718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61693" y="133215"/>
            <a:ext cx="1782016" cy="1790971"/>
          </a:xfrm>
          <a:custGeom>
            <a:avLst/>
            <a:gdLst/>
            <a:ahLst/>
            <a:cxnLst/>
            <a:rect r="r" b="b" t="t" l="l"/>
            <a:pathLst>
              <a:path h="1790971" w="1782016">
                <a:moveTo>
                  <a:pt x="0" y="0"/>
                </a:moveTo>
                <a:lnTo>
                  <a:pt x="1782016" y="0"/>
                </a:lnTo>
                <a:lnTo>
                  <a:pt x="1782016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4753" y="6492776"/>
            <a:ext cx="4041830" cy="4511479"/>
          </a:xfrm>
          <a:custGeom>
            <a:avLst/>
            <a:gdLst/>
            <a:ahLst/>
            <a:cxnLst/>
            <a:rect r="r" b="b" t="t" l="l"/>
            <a:pathLst>
              <a:path h="4511479" w="4041830">
                <a:moveTo>
                  <a:pt x="0" y="0"/>
                </a:moveTo>
                <a:lnTo>
                  <a:pt x="4041830" y="0"/>
                </a:lnTo>
                <a:lnTo>
                  <a:pt x="4041830" y="4511479"/>
                </a:lnTo>
                <a:lnTo>
                  <a:pt x="0" y="45114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51511" y="-103366"/>
            <a:ext cx="18623649" cy="3988565"/>
          </a:xfrm>
          <a:custGeom>
            <a:avLst/>
            <a:gdLst/>
            <a:ahLst/>
            <a:cxnLst/>
            <a:rect r="r" b="b" t="t" l="l"/>
            <a:pathLst>
              <a:path h="3988565" w="18623649">
                <a:moveTo>
                  <a:pt x="0" y="0"/>
                </a:moveTo>
                <a:lnTo>
                  <a:pt x="18623648" y="0"/>
                </a:lnTo>
                <a:lnTo>
                  <a:pt x="18623648" y="3988565"/>
                </a:lnTo>
                <a:lnTo>
                  <a:pt x="0" y="3988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342776" y="3053064"/>
            <a:ext cx="8938357" cy="5253662"/>
          </a:xfrm>
          <a:custGeom>
            <a:avLst/>
            <a:gdLst/>
            <a:ahLst/>
            <a:cxnLst/>
            <a:rect r="r" b="b" t="t" l="l"/>
            <a:pathLst>
              <a:path h="5253662" w="8938357">
                <a:moveTo>
                  <a:pt x="0" y="0"/>
                </a:moveTo>
                <a:lnTo>
                  <a:pt x="8938358" y="0"/>
                </a:lnTo>
                <a:lnTo>
                  <a:pt x="8938358" y="5253662"/>
                </a:lnTo>
                <a:lnTo>
                  <a:pt x="0" y="525366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99481" y="1138954"/>
            <a:ext cx="14270923" cy="94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5"/>
              </a:lnSpc>
            </a:pPr>
            <a:r>
              <a:rPr lang="en-US" sz="7516">
                <a:solidFill>
                  <a:srgbClr val="D4F4FE"/>
                </a:solidFill>
                <a:latin typeface="Archive"/>
                <a:ea typeface="Archive"/>
                <a:cs typeface="Archive"/>
                <a:sym typeface="Archive"/>
              </a:rPr>
              <a:t>PIE CHART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36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45689" y="-3642046"/>
            <a:ext cx="4996621" cy="5152766"/>
          </a:xfrm>
          <a:custGeom>
            <a:avLst/>
            <a:gdLst/>
            <a:ahLst/>
            <a:cxnLst/>
            <a:rect r="r" b="b" t="t" l="l"/>
            <a:pathLst>
              <a:path h="5152766" w="4996621">
                <a:moveTo>
                  <a:pt x="0" y="0"/>
                </a:moveTo>
                <a:lnTo>
                  <a:pt x="4996622" y="0"/>
                </a:lnTo>
                <a:lnTo>
                  <a:pt x="4996622" y="5152766"/>
                </a:lnTo>
                <a:lnTo>
                  <a:pt x="0" y="5152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596832" y="4100296"/>
            <a:ext cx="6618862" cy="9257396"/>
            <a:chOff x="0" y="0"/>
            <a:chExt cx="8825149" cy="12343195"/>
          </a:xfrm>
        </p:grpSpPr>
        <p:sp>
          <p:nvSpPr>
            <p:cNvPr name="Freeform 5" id="5"/>
            <p:cNvSpPr/>
            <p:nvPr/>
          </p:nvSpPr>
          <p:spPr>
            <a:xfrm flipH="false" flipV="false" rot="-1686663">
              <a:off x="1898018" y="2890936"/>
              <a:ext cx="3970934" cy="9050563"/>
            </a:xfrm>
            <a:custGeom>
              <a:avLst/>
              <a:gdLst/>
              <a:ahLst/>
              <a:cxnLst/>
              <a:rect r="r" b="b" t="t" l="l"/>
              <a:pathLst>
                <a:path h="9050563" w="3970934">
                  <a:moveTo>
                    <a:pt x="0" y="0"/>
                  </a:moveTo>
                  <a:lnTo>
                    <a:pt x="3970934" y="0"/>
                  </a:lnTo>
                  <a:lnTo>
                    <a:pt x="3970934" y="9050563"/>
                  </a:lnTo>
                  <a:lnTo>
                    <a:pt x="0" y="9050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439283">
              <a:off x="2087731" y="675481"/>
              <a:ext cx="5182263" cy="8751528"/>
            </a:xfrm>
            <a:custGeom>
              <a:avLst/>
              <a:gdLst/>
              <a:ahLst/>
              <a:cxnLst/>
              <a:rect r="r" b="b" t="t" l="l"/>
              <a:pathLst>
                <a:path h="8751528" w="5182263">
                  <a:moveTo>
                    <a:pt x="0" y="0"/>
                  </a:moveTo>
                  <a:lnTo>
                    <a:pt x="5182263" y="0"/>
                  </a:lnTo>
                  <a:lnTo>
                    <a:pt x="5182263" y="8751528"/>
                  </a:lnTo>
                  <a:lnTo>
                    <a:pt x="0" y="8751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58930" y="6934750"/>
              <a:ext cx="5752751" cy="4211496"/>
            </a:xfrm>
            <a:custGeom>
              <a:avLst/>
              <a:gdLst/>
              <a:ahLst/>
              <a:cxnLst/>
              <a:rect r="r" b="b" t="t" l="l"/>
              <a:pathLst>
                <a:path h="4211496" w="5752751">
                  <a:moveTo>
                    <a:pt x="0" y="0"/>
                  </a:moveTo>
                  <a:lnTo>
                    <a:pt x="5752751" y="0"/>
                  </a:lnTo>
                  <a:lnTo>
                    <a:pt x="5752751" y="4211496"/>
                  </a:lnTo>
                  <a:lnTo>
                    <a:pt x="0" y="421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07363" y="3692148"/>
              <a:ext cx="1724397" cy="2718195"/>
            </a:xfrm>
            <a:custGeom>
              <a:avLst/>
              <a:gdLst/>
              <a:ahLst/>
              <a:cxnLst/>
              <a:rect r="r" b="b" t="t" l="l"/>
              <a:pathLst>
                <a:path h="2718195" w="1724397">
                  <a:moveTo>
                    <a:pt x="0" y="0"/>
                  </a:moveTo>
                  <a:lnTo>
                    <a:pt x="1724397" y="0"/>
                  </a:lnTo>
                  <a:lnTo>
                    <a:pt x="1724397" y="2718194"/>
                  </a:lnTo>
                  <a:lnTo>
                    <a:pt x="0" y="2718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61693" y="133215"/>
            <a:ext cx="1782016" cy="1790971"/>
          </a:xfrm>
          <a:custGeom>
            <a:avLst/>
            <a:gdLst/>
            <a:ahLst/>
            <a:cxnLst/>
            <a:rect r="r" b="b" t="t" l="l"/>
            <a:pathLst>
              <a:path h="1790971" w="1782016">
                <a:moveTo>
                  <a:pt x="0" y="0"/>
                </a:moveTo>
                <a:lnTo>
                  <a:pt x="1782016" y="0"/>
                </a:lnTo>
                <a:lnTo>
                  <a:pt x="1782016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4753" y="6492776"/>
            <a:ext cx="4041830" cy="4511479"/>
          </a:xfrm>
          <a:custGeom>
            <a:avLst/>
            <a:gdLst/>
            <a:ahLst/>
            <a:cxnLst/>
            <a:rect r="r" b="b" t="t" l="l"/>
            <a:pathLst>
              <a:path h="4511479" w="4041830">
                <a:moveTo>
                  <a:pt x="0" y="0"/>
                </a:moveTo>
                <a:lnTo>
                  <a:pt x="4041830" y="0"/>
                </a:lnTo>
                <a:lnTo>
                  <a:pt x="4041830" y="4511479"/>
                </a:lnTo>
                <a:lnTo>
                  <a:pt x="0" y="45114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51511" y="-103366"/>
            <a:ext cx="18623649" cy="3988565"/>
          </a:xfrm>
          <a:custGeom>
            <a:avLst/>
            <a:gdLst/>
            <a:ahLst/>
            <a:cxnLst/>
            <a:rect r="r" b="b" t="t" l="l"/>
            <a:pathLst>
              <a:path h="3988565" w="18623649">
                <a:moveTo>
                  <a:pt x="0" y="0"/>
                </a:moveTo>
                <a:lnTo>
                  <a:pt x="18623648" y="0"/>
                </a:lnTo>
                <a:lnTo>
                  <a:pt x="18623648" y="3988565"/>
                </a:lnTo>
                <a:lnTo>
                  <a:pt x="0" y="3988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88043" y="2462318"/>
            <a:ext cx="12385201" cy="6795982"/>
          </a:xfrm>
          <a:custGeom>
            <a:avLst/>
            <a:gdLst/>
            <a:ahLst/>
            <a:cxnLst/>
            <a:rect r="r" b="b" t="t" l="l"/>
            <a:pathLst>
              <a:path h="6795982" w="12385201">
                <a:moveTo>
                  <a:pt x="0" y="0"/>
                </a:moveTo>
                <a:lnTo>
                  <a:pt x="12385200" y="0"/>
                </a:lnTo>
                <a:lnTo>
                  <a:pt x="12385200" y="6795982"/>
                </a:lnTo>
                <a:lnTo>
                  <a:pt x="0" y="67959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17077" y="1351027"/>
            <a:ext cx="10727132" cy="94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5"/>
              </a:lnSpc>
            </a:pPr>
            <a:r>
              <a:rPr lang="en-US" sz="7516">
                <a:solidFill>
                  <a:srgbClr val="F7FFFF"/>
                </a:solidFill>
                <a:latin typeface="Archive"/>
                <a:ea typeface="Archive"/>
                <a:cs typeface="Archive"/>
                <a:sym typeface="Archive"/>
              </a:rPr>
              <a:t>KESIMPULAN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36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45689" y="-3642046"/>
            <a:ext cx="4996621" cy="5152766"/>
          </a:xfrm>
          <a:custGeom>
            <a:avLst/>
            <a:gdLst/>
            <a:ahLst/>
            <a:cxnLst/>
            <a:rect r="r" b="b" t="t" l="l"/>
            <a:pathLst>
              <a:path h="5152766" w="4996621">
                <a:moveTo>
                  <a:pt x="0" y="0"/>
                </a:moveTo>
                <a:lnTo>
                  <a:pt x="4996622" y="0"/>
                </a:lnTo>
                <a:lnTo>
                  <a:pt x="4996622" y="5152766"/>
                </a:lnTo>
                <a:lnTo>
                  <a:pt x="0" y="5152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596832" y="4100296"/>
            <a:ext cx="6618862" cy="9257396"/>
            <a:chOff x="0" y="0"/>
            <a:chExt cx="8825149" cy="12343195"/>
          </a:xfrm>
        </p:grpSpPr>
        <p:sp>
          <p:nvSpPr>
            <p:cNvPr name="Freeform 5" id="5"/>
            <p:cNvSpPr/>
            <p:nvPr/>
          </p:nvSpPr>
          <p:spPr>
            <a:xfrm flipH="false" flipV="false" rot="-1686663">
              <a:off x="1898018" y="2890936"/>
              <a:ext cx="3970934" cy="9050563"/>
            </a:xfrm>
            <a:custGeom>
              <a:avLst/>
              <a:gdLst/>
              <a:ahLst/>
              <a:cxnLst/>
              <a:rect r="r" b="b" t="t" l="l"/>
              <a:pathLst>
                <a:path h="9050563" w="3970934">
                  <a:moveTo>
                    <a:pt x="0" y="0"/>
                  </a:moveTo>
                  <a:lnTo>
                    <a:pt x="3970934" y="0"/>
                  </a:lnTo>
                  <a:lnTo>
                    <a:pt x="3970934" y="9050563"/>
                  </a:lnTo>
                  <a:lnTo>
                    <a:pt x="0" y="9050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439283">
              <a:off x="2087731" y="675481"/>
              <a:ext cx="5182263" cy="8751528"/>
            </a:xfrm>
            <a:custGeom>
              <a:avLst/>
              <a:gdLst/>
              <a:ahLst/>
              <a:cxnLst/>
              <a:rect r="r" b="b" t="t" l="l"/>
              <a:pathLst>
                <a:path h="8751528" w="5182263">
                  <a:moveTo>
                    <a:pt x="0" y="0"/>
                  </a:moveTo>
                  <a:lnTo>
                    <a:pt x="5182263" y="0"/>
                  </a:lnTo>
                  <a:lnTo>
                    <a:pt x="5182263" y="8751528"/>
                  </a:lnTo>
                  <a:lnTo>
                    <a:pt x="0" y="8751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58930" y="6934750"/>
              <a:ext cx="5752751" cy="4211496"/>
            </a:xfrm>
            <a:custGeom>
              <a:avLst/>
              <a:gdLst/>
              <a:ahLst/>
              <a:cxnLst/>
              <a:rect r="r" b="b" t="t" l="l"/>
              <a:pathLst>
                <a:path h="4211496" w="5752751">
                  <a:moveTo>
                    <a:pt x="0" y="0"/>
                  </a:moveTo>
                  <a:lnTo>
                    <a:pt x="5752751" y="0"/>
                  </a:lnTo>
                  <a:lnTo>
                    <a:pt x="5752751" y="4211496"/>
                  </a:lnTo>
                  <a:lnTo>
                    <a:pt x="0" y="421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07363" y="3692148"/>
              <a:ext cx="1724397" cy="2718195"/>
            </a:xfrm>
            <a:custGeom>
              <a:avLst/>
              <a:gdLst/>
              <a:ahLst/>
              <a:cxnLst/>
              <a:rect r="r" b="b" t="t" l="l"/>
              <a:pathLst>
                <a:path h="2718195" w="1724397">
                  <a:moveTo>
                    <a:pt x="0" y="0"/>
                  </a:moveTo>
                  <a:lnTo>
                    <a:pt x="1724397" y="0"/>
                  </a:lnTo>
                  <a:lnTo>
                    <a:pt x="1724397" y="2718194"/>
                  </a:lnTo>
                  <a:lnTo>
                    <a:pt x="0" y="2718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61693" y="133215"/>
            <a:ext cx="1782016" cy="1790971"/>
          </a:xfrm>
          <a:custGeom>
            <a:avLst/>
            <a:gdLst/>
            <a:ahLst/>
            <a:cxnLst/>
            <a:rect r="r" b="b" t="t" l="l"/>
            <a:pathLst>
              <a:path h="1790971" w="1782016">
                <a:moveTo>
                  <a:pt x="0" y="0"/>
                </a:moveTo>
                <a:lnTo>
                  <a:pt x="1782016" y="0"/>
                </a:lnTo>
                <a:lnTo>
                  <a:pt x="1782016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4753" y="6492776"/>
            <a:ext cx="4041830" cy="4511479"/>
          </a:xfrm>
          <a:custGeom>
            <a:avLst/>
            <a:gdLst/>
            <a:ahLst/>
            <a:cxnLst/>
            <a:rect r="r" b="b" t="t" l="l"/>
            <a:pathLst>
              <a:path h="4511479" w="4041830">
                <a:moveTo>
                  <a:pt x="0" y="0"/>
                </a:moveTo>
                <a:lnTo>
                  <a:pt x="4041830" y="0"/>
                </a:lnTo>
                <a:lnTo>
                  <a:pt x="4041830" y="4511479"/>
                </a:lnTo>
                <a:lnTo>
                  <a:pt x="0" y="45114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67824" y="302010"/>
            <a:ext cx="18623649" cy="3988565"/>
          </a:xfrm>
          <a:custGeom>
            <a:avLst/>
            <a:gdLst/>
            <a:ahLst/>
            <a:cxnLst/>
            <a:rect r="r" b="b" t="t" l="l"/>
            <a:pathLst>
              <a:path h="3988565" w="18623649">
                <a:moveTo>
                  <a:pt x="0" y="0"/>
                </a:moveTo>
                <a:lnTo>
                  <a:pt x="18623648" y="0"/>
                </a:lnTo>
                <a:lnTo>
                  <a:pt x="18623648" y="3988565"/>
                </a:lnTo>
                <a:lnTo>
                  <a:pt x="0" y="3988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017077" y="1351027"/>
            <a:ext cx="10727132" cy="94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5"/>
              </a:lnSpc>
            </a:pPr>
            <a:r>
              <a:rPr lang="en-US" sz="7516">
                <a:solidFill>
                  <a:srgbClr val="F7FFFF"/>
                </a:solidFill>
                <a:latin typeface="Archive"/>
                <a:ea typeface="Archive"/>
                <a:cs typeface="Archive"/>
                <a:sym typeface="Archive"/>
              </a:rPr>
              <a:t>TUJUAN ANALISA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59674" y="3111401"/>
            <a:ext cx="13415134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00"/>
              </a:lnSpc>
            </a:pPr>
            <a:r>
              <a:rPr lang="en-US" sz="3000">
                <a:solidFill>
                  <a:srgbClr val="F3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:untuk menganalisa hubungan pekerja dengan kedua variabel yaitu variabel numerik dan variabel kategorikal,mengelolah raw data dengan statistika deskriptif,serta menyimpulkan hasil yang sesuai berdasarkan eksplorasi data sains</a:t>
            </a: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36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439283">
            <a:off x="14267619" y="2958942"/>
            <a:ext cx="4712188" cy="7957690"/>
          </a:xfrm>
          <a:custGeom>
            <a:avLst/>
            <a:gdLst/>
            <a:ahLst/>
            <a:cxnLst/>
            <a:rect r="r" b="b" t="t" l="l"/>
            <a:pathLst>
              <a:path h="7957690" w="4712188">
                <a:moveTo>
                  <a:pt x="0" y="0"/>
                </a:moveTo>
                <a:lnTo>
                  <a:pt x="4712188" y="0"/>
                </a:lnTo>
                <a:lnTo>
                  <a:pt x="4712188" y="7957690"/>
                </a:lnTo>
                <a:lnTo>
                  <a:pt x="0" y="7957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86663">
            <a:off x="14095114" y="4973436"/>
            <a:ext cx="3610737" cy="8229600"/>
          </a:xfrm>
          <a:custGeom>
            <a:avLst/>
            <a:gdLst/>
            <a:ahLst/>
            <a:cxnLst/>
            <a:rect r="r" b="b" t="t" l="l"/>
            <a:pathLst>
              <a:path h="8229600" w="3610737">
                <a:moveTo>
                  <a:pt x="0" y="0"/>
                </a:moveTo>
                <a:lnTo>
                  <a:pt x="3610737" y="0"/>
                </a:lnTo>
                <a:lnTo>
                  <a:pt x="361073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45689" y="-3642046"/>
            <a:ext cx="4996621" cy="5152766"/>
          </a:xfrm>
          <a:custGeom>
            <a:avLst/>
            <a:gdLst/>
            <a:ahLst/>
            <a:cxnLst/>
            <a:rect r="r" b="b" t="t" l="l"/>
            <a:pathLst>
              <a:path h="5152766" w="4996621">
                <a:moveTo>
                  <a:pt x="0" y="0"/>
                </a:moveTo>
                <a:lnTo>
                  <a:pt x="4996622" y="0"/>
                </a:lnTo>
                <a:lnTo>
                  <a:pt x="4996622" y="5152766"/>
                </a:lnTo>
                <a:lnTo>
                  <a:pt x="0" y="51527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41210" y="8650442"/>
            <a:ext cx="5230927" cy="3829477"/>
          </a:xfrm>
          <a:custGeom>
            <a:avLst/>
            <a:gdLst/>
            <a:ahLst/>
            <a:cxnLst/>
            <a:rect r="r" b="b" t="t" l="l"/>
            <a:pathLst>
              <a:path h="3829477" w="5230927">
                <a:moveTo>
                  <a:pt x="0" y="0"/>
                </a:moveTo>
                <a:lnTo>
                  <a:pt x="5230927" y="0"/>
                </a:lnTo>
                <a:lnTo>
                  <a:pt x="5230927" y="3829477"/>
                </a:lnTo>
                <a:lnTo>
                  <a:pt x="0" y="38294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61693" y="133215"/>
            <a:ext cx="1782016" cy="1790971"/>
          </a:xfrm>
          <a:custGeom>
            <a:avLst/>
            <a:gdLst/>
            <a:ahLst/>
            <a:cxnLst/>
            <a:rect r="r" b="b" t="t" l="l"/>
            <a:pathLst>
              <a:path h="1790971" w="1782016">
                <a:moveTo>
                  <a:pt x="0" y="0"/>
                </a:moveTo>
                <a:lnTo>
                  <a:pt x="1782016" y="0"/>
                </a:lnTo>
                <a:lnTo>
                  <a:pt x="1782016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4753" y="4608177"/>
            <a:ext cx="5730240" cy="6396078"/>
          </a:xfrm>
          <a:custGeom>
            <a:avLst/>
            <a:gdLst/>
            <a:ahLst/>
            <a:cxnLst/>
            <a:rect r="r" b="b" t="t" l="l"/>
            <a:pathLst>
              <a:path h="6396078" w="5730240">
                <a:moveTo>
                  <a:pt x="0" y="0"/>
                </a:moveTo>
                <a:lnTo>
                  <a:pt x="5730240" y="0"/>
                </a:lnTo>
                <a:lnTo>
                  <a:pt x="5730240" y="6396078"/>
                </a:lnTo>
                <a:lnTo>
                  <a:pt x="0" y="63960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51511" y="-103366"/>
            <a:ext cx="18623649" cy="3988565"/>
          </a:xfrm>
          <a:custGeom>
            <a:avLst/>
            <a:gdLst/>
            <a:ahLst/>
            <a:cxnLst/>
            <a:rect r="r" b="b" t="t" l="l"/>
            <a:pathLst>
              <a:path h="3988565" w="18623649">
                <a:moveTo>
                  <a:pt x="0" y="0"/>
                </a:moveTo>
                <a:lnTo>
                  <a:pt x="18623648" y="0"/>
                </a:lnTo>
                <a:lnTo>
                  <a:pt x="18623648" y="3988565"/>
                </a:lnTo>
                <a:lnTo>
                  <a:pt x="0" y="39885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369681" y="2334368"/>
            <a:ext cx="799968" cy="804886"/>
          </a:xfrm>
          <a:custGeom>
            <a:avLst/>
            <a:gdLst/>
            <a:ahLst/>
            <a:cxnLst/>
            <a:rect r="r" b="b" t="t" l="l"/>
            <a:pathLst>
              <a:path h="804886" w="799968">
                <a:moveTo>
                  <a:pt x="0" y="0"/>
                </a:moveTo>
                <a:lnTo>
                  <a:pt x="799969" y="0"/>
                </a:lnTo>
                <a:lnTo>
                  <a:pt x="799969" y="804886"/>
                </a:lnTo>
                <a:lnTo>
                  <a:pt x="0" y="80488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648745" y="5701971"/>
            <a:ext cx="1567980" cy="2471631"/>
          </a:xfrm>
          <a:custGeom>
            <a:avLst/>
            <a:gdLst/>
            <a:ahLst/>
            <a:cxnLst/>
            <a:rect r="r" b="b" t="t" l="l"/>
            <a:pathLst>
              <a:path h="2471631" w="1567980">
                <a:moveTo>
                  <a:pt x="0" y="0"/>
                </a:moveTo>
                <a:lnTo>
                  <a:pt x="1567980" y="0"/>
                </a:lnTo>
                <a:lnTo>
                  <a:pt x="1567980" y="2471631"/>
                </a:lnTo>
                <a:lnTo>
                  <a:pt x="0" y="24716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7953">
            <a:off x="7017209" y="5553648"/>
            <a:ext cx="4988761" cy="3936054"/>
          </a:xfrm>
          <a:custGeom>
            <a:avLst/>
            <a:gdLst/>
            <a:ahLst/>
            <a:cxnLst/>
            <a:rect r="r" b="b" t="t" l="l"/>
            <a:pathLst>
              <a:path h="3936054" w="4988761">
                <a:moveTo>
                  <a:pt x="0" y="0"/>
                </a:moveTo>
                <a:lnTo>
                  <a:pt x="4988761" y="0"/>
                </a:lnTo>
                <a:lnTo>
                  <a:pt x="4988761" y="3936054"/>
                </a:lnTo>
                <a:lnTo>
                  <a:pt x="0" y="393605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12648745" y="1692737"/>
            <a:ext cx="1833391" cy="1446517"/>
          </a:xfrm>
          <a:custGeom>
            <a:avLst/>
            <a:gdLst/>
            <a:ahLst/>
            <a:cxnLst/>
            <a:rect r="r" b="b" t="t" l="l"/>
            <a:pathLst>
              <a:path h="1446517" w="1833391">
                <a:moveTo>
                  <a:pt x="1833391" y="0"/>
                </a:moveTo>
                <a:lnTo>
                  <a:pt x="0" y="0"/>
                </a:lnTo>
                <a:lnTo>
                  <a:pt x="0" y="1446517"/>
                </a:lnTo>
                <a:lnTo>
                  <a:pt x="1833391" y="1446517"/>
                </a:lnTo>
                <a:lnTo>
                  <a:pt x="1833391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984480" y="2736811"/>
            <a:ext cx="1682385" cy="1261789"/>
          </a:xfrm>
          <a:custGeom>
            <a:avLst/>
            <a:gdLst/>
            <a:ahLst/>
            <a:cxnLst/>
            <a:rect r="r" b="b" t="t" l="l"/>
            <a:pathLst>
              <a:path h="1261789" w="1682385">
                <a:moveTo>
                  <a:pt x="0" y="0"/>
                </a:moveTo>
                <a:lnTo>
                  <a:pt x="1682385" y="0"/>
                </a:lnTo>
                <a:lnTo>
                  <a:pt x="1682385" y="1261789"/>
                </a:lnTo>
                <a:lnTo>
                  <a:pt x="0" y="126178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395166" y="4875089"/>
            <a:ext cx="3774483" cy="2633583"/>
          </a:xfrm>
          <a:custGeom>
            <a:avLst/>
            <a:gdLst/>
            <a:ahLst/>
            <a:cxnLst/>
            <a:rect r="r" b="b" t="t" l="l"/>
            <a:pathLst>
              <a:path h="2633583" w="3774483">
                <a:moveTo>
                  <a:pt x="0" y="0"/>
                </a:moveTo>
                <a:lnTo>
                  <a:pt x="3774484" y="0"/>
                </a:lnTo>
                <a:lnTo>
                  <a:pt x="3774484" y="2633583"/>
                </a:lnTo>
                <a:lnTo>
                  <a:pt x="0" y="263358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-65807" r="-205367" b="-1231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4771360" y="2697158"/>
            <a:ext cx="9480459" cy="316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82"/>
              </a:lnSpc>
            </a:pPr>
            <a:r>
              <a:rPr lang="en-US" sz="13133">
                <a:solidFill>
                  <a:srgbClr val="F5FFFF"/>
                </a:solidFill>
                <a:latin typeface="Archive"/>
                <a:ea typeface="Archive"/>
                <a:cs typeface="Archive"/>
                <a:sym typeface="Archive"/>
              </a:rPr>
              <a:t>TERIMA</a:t>
            </a:r>
          </a:p>
          <a:p>
            <a:pPr algn="ctr">
              <a:lnSpc>
                <a:spcPts val="12082"/>
              </a:lnSpc>
            </a:pPr>
            <a:r>
              <a:rPr lang="en-US" sz="13133">
                <a:solidFill>
                  <a:srgbClr val="F5FFFF"/>
                </a:solidFill>
                <a:latin typeface="Archive"/>
                <a:ea typeface="Archive"/>
                <a:cs typeface="Archive"/>
                <a:sym typeface="Archive"/>
              </a:rPr>
              <a:t>KASIH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2096300" y="4576691"/>
            <a:ext cx="2289985" cy="3658655"/>
          </a:xfrm>
          <a:custGeom>
            <a:avLst/>
            <a:gdLst/>
            <a:ahLst/>
            <a:cxnLst/>
            <a:rect r="r" b="b" t="t" l="l"/>
            <a:pathLst>
              <a:path h="3658655" w="2289985">
                <a:moveTo>
                  <a:pt x="0" y="0"/>
                </a:moveTo>
                <a:lnTo>
                  <a:pt x="2289985" y="0"/>
                </a:lnTo>
                <a:lnTo>
                  <a:pt x="2289985" y="3658655"/>
                </a:lnTo>
                <a:lnTo>
                  <a:pt x="0" y="365865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523782" t="-1098" r="0" b="-47916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20000">
              <a:srgbClr val="2D1B7D">
                <a:alpha val="100000"/>
              </a:srgbClr>
            </a:gs>
            <a:gs pos="40000">
              <a:srgbClr val="28318A">
                <a:alpha val="100000"/>
              </a:srgbClr>
            </a:gs>
            <a:gs pos="60000">
              <a:srgbClr val="2359A6">
                <a:alpha val="100000"/>
              </a:srgbClr>
            </a:gs>
            <a:gs pos="80000">
              <a:srgbClr val="5854FC">
                <a:alpha val="100000"/>
              </a:srgbClr>
            </a:gs>
            <a:gs pos="100000">
              <a:srgbClr val="46DDD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99176" y="1630022"/>
            <a:ext cx="4689648" cy="4779260"/>
          </a:xfrm>
          <a:custGeom>
            <a:avLst/>
            <a:gdLst/>
            <a:ahLst/>
            <a:cxnLst/>
            <a:rect r="r" b="b" t="t" l="l"/>
            <a:pathLst>
              <a:path h="4779260" w="4689648">
                <a:moveTo>
                  <a:pt x="0" y="0"/>
                </a:moveTo>
                <a:lnTo>
                  <a:pt x="4689648" y="0"/>
                </a:lnTo>
                <a:lnTo>
                  <a:pt x="4689648" y="4779259"/>
                </a:lnTo>
                <a:lnTo>
                  <a:pt x="0" y="47792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95173" y="2895803"/>
            <a:ext cx="4352934" cy="2247697"/>
          </a:xfrm>
          <a:custGeom>
            <a:avLst/>
            <a:gdLst/>
            <a:ahLst/>
            <a:cxnLst/>
            <a:rect r="r" b="b" t="t" l="l"/>
            <a:pathLst>
              <a:path h="2247697" w="4352934">
                <a:moveTo>
                  <a:pt x="0" y="0"/>
                </a:moveTo>
                <a:lnTo>
                  <a:pt x="4352933" y="0"/>
                </a:lnTo>
                <a:lnTo>
                  <a:pt x="4352933" y="2247697"/>
                </a:lnTo>
                <a:lnTo>
                  <a:pt x="0" y="22476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36089" y="7087235"/>
            <a:ext cx="2415823" cy="3199765"/>
          </a:xfrm>
          <a:custGeom>
            <a:avLst/>
            <a:gdLst/>
            <a:ahLst/>
            <a:cxnLst/>
            <a:rect r="r" b="b" t="t" l="l"/>
            <a:pathLst>
              <a:path h="3199765" w="2415823">
                <a:moveTo>
                  <a:pt x="0" y="0"/>
                </a:moveTo>
                <a:lnTo>
                  <a:pt x="2415822" y="0"/>
                </a:lnTo>
                <a:lnTo>
                  <a:pt x="2415822" y="3199765"/>
                </a:lnTo>
                <a:lnTo>
                  <a:pt x="0" y="31997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4041610" cy="3607137"/>
          </a:xfrm>
          <a:custGeom>
            <a:avLst/>
            <a:gdLst/>
            <a:ahLst/>
            <a:cxnLst/>
            <a:rect r="r" b="b" t="t" l="l"/>
            <a:pathLst>
              <a:path h="3607137" w="4041610">
                <a:moveTo>
                  <a:pt x="0" y="0"/>
                </a:moveTo>
                <a:lnTo>
                  <a:pt x="4041610" y="0"/>
                </a:lnTo>
                <a:lnTo>
                  <a:pt x="4041610" y="3607137"/>
                </a:lnTo>
                <a:lnTo>
                  <a:pt x="0" y="36071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4246390" y="13992"/>
            <a:ext cx="4041610" cy="3607137"/>
          </a:xfrm>
          <a:custGeom>
            <a:avLst/>
            <a:gdLst/>
            <a:ahLst/>
            <a:cxnLst/>
            <a:rect r="r" b="b" t="t" l="l"/>
            <a:pathLst>
              <a:path h="3607137" w="4041610">
                <a:moveTo>
                  <a:pt x="4041610" y="0"/>
                </a:moveTo>
                <a:lnTo>
                  <a:pt x="0" y="0"/>
                </a:lnTo>
                <a:lnTo>
                  <a:pt x="0" y="3607137"/>
                </a:lnTo>
                <a:lnTo>
                  <a:pt x="4041610" y="3607137"/>
                </a:lnTo>
                <a:lnTo>
                  <a:pt x="404161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228452" y="2104104"/>
            <a:ext cx="3831096" cy="383109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8918" r="0" b="-8918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428125" y="3136346"/>
            <a:ext cx="3178309" cy="1166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55F2FF"/>
                </a:solidFill>
                <a:latin typeface="Copperplate Gothic 32 BC Bold"/>
                <a:ea typeface="Copperplate Gothic 32 BC Bold"/>
                <a:cs typeface="Copperplate Gothic 32 BC Bold"/>
                <a:sym typeface="Copperplate Gothic 32 BC Bold"/>
              </a:rPr>
              <a:t>michael zidane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66758" y="2989397"/>
            <a:ext cx="2960818" cy="1030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3"/>
              </a:lnSpc>
            </a:pPr>
            <a:r>
              <a:rPr lang="en-US" sz="1902">
                <a:solidFill>
                  <a:srgbClr val="55F2FF"/>
                </a:solidFill>
                <a:latin typeface="Copperplate Gothic 32 BC Bold"/>
                <a:ea typeface="Copperplate Gothic 32 BC Bold"/>
                <a:cs typeface="Copperplate Gothic 32 BC Bold"/>
                <a:sym typeface="Copperplate Gothic 32 BC Bold"/>
              </a:rPr>
              <a:t>Mahasiswa statistika univeristas Matana 2025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2561202" y="2652835"/>
            <a:ext cx="4371614" cy="2257342"/>
          </a:xfrm>
          <a:custGeom>
            <a:avLst/>
            <a:gdLst/>
            <a:ahLst/>
            <a:cxnLst/>
            <a:rect r="r" b="b" t="t" l="l"/>
            <a:pathLst>
              <a:path h="2257342" w="4371614">
                <a:moveTo>
                  <a:pt x="4371613" y="0"/>
                </a:moveTo>
                <a:lnTo>
                  <a:pt x="0" y="0"/>
                </a:lnTo>
                <a:lnTo>
                  <a:pt x="0" y="2257343"/>
                </a:lnTo>
                <a:lnTo>
                  <a:pt x="4371613" y="2257343"/>
                </a:lnTo>
                <a:lnTo>
                  <a:pt x="437161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36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45689" y="-3642046"/>
            <a:ext cx="4996621" cy="5152766"/>
          </a:xfrm>
          <a:custGeom>
            <a:avLst/>
            <a:gdLst/>
            <a:ahLst/>
            <a:cxnLst/>
            <a:rect r="r" b="b" t="t" l="l"/>
            <a:pathLst>
              <a:path h="5152766" w="4996621">
                <a:moveTo>
                  <a:pt x="0" y="0"/>
                </a:moveTo>
                <a:lnTo>
                  <a:pt x="4996622" y="0"/>
                </a:lnTo>
                <a:lnTo>
                  <a:pt x="4996622" y="5152766"/>
                </a:lnTo>
                <a:lnTo>
                  <a:pt x="0" y="5152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596832" y="4100296"/>
            <a:ext cx="6618862" cy="9257396"/>
            <a:chOff x="0" y="0"/>
            <a:chExt cx="8825149" cy="12343195"/>
          </a:xfrm>
        </p:grpSpPr>
        <p:sp>
          <p:nvSpPr>
            <p:cNvPr name="Freeform 5" id="5"/>
            <p:cNvSpPr/>
            <p:nvPr/>
          </p:nvSpPr>
          <p:spPr>
            <a:xfrm flipH="false" flipV="false" rot="-1686663">
              <a:off x="1898018" y="2890936"/>
              <a:ext cx="3970934" cy="9050563"/>
            </a:xfrm>
            <a:custGeom>
              <a:avLst/>
              <a:gdLst/>
              <a:ahLst/>
              <a:cxnLst/>
              <a:rect r="r" b="b" t="t" l="l"/>
              <a:pathLst>
                <a:path h="9050563" w="3970934">
                  <a:moveTo>
                    <a:pt x="0" y="0"/>
                  </a:moveTo>
                  <a:lnTo>
                    <a:pt x="3970934" y="0"/>
                  </a:lnTo>
                  <a:lnTo>
                    <a:pt x="3970934" y="9050563"/>
                  </a:lnTo>
                  <a:lnTo>
                    <a:pt x="0" y="9050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439283">
              <a:off x="2087731" y="675481"/>
              <a:ext cx="5182263" cy="8751528"/>
            </a:xfrm>
            <a:custGeom>
              <a:avLst/>
              <a:gdLst/>
              <a:ahLst/>
              <a:cxnLst/>
              <a:rect r="r" b="b" t="t" l="l"/>
              <a:pathLst>
                <a:path h="8751528" w="5182263">
                  <a:moveTo>
                    <a:pt x="0" y="0"/>
                  </a:moveTo>
                  <a:lnTo>
                    <a:pt x="5182263" y="0"/>
                  </a:lnTo>
                  <a:lnTo>
                    <a:pt x="5182263" y="8751528"/>
                  </a:lnTo>
                  <a:lnTo>
                    <a:pt x="0" y="8751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58930" y="6934750"/>
              <a:ext cx="5752751" cy="4211496"/>
            </a:xfrm>
            <a:custGeom>
              <a:avLst/>
              <a:gdLst/>
              <a:ahLst/>
              <a:cxnLst/>
              <a:rect r="r" b="b" t="t" l="l"/>
              <a:pathLst>
                <a:path h="4211496" w="5752751">
                  <a:moveTo>
                    <a:pt x="0" y="0"/>
                  </a:moveTo>
                  <a:lnTo>
                    <a:pt x="5752751" y="0"/>
                  </a:lnTo>
                  <a:lnTo>
                    <a:pt x="5752751" y="4211496"/>
                  </a:lnTo>
                  <a:lnTo>
                    <a:pt x="0" y="421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07363" y="3692148"/>
              <a:ext cx="1724397" cy="2718195"/>
            </a:xfrm>
            <a:custGeom>
              <a:avLst/>
              <a:gdLst/>
              <a:ahLst/>
              <a:cxnLst/>
              <a:rect r="r" b="b" t="t" l="l"/>
              <a:pathLst>
                <a:path h="2718195" w="1724397">
                  <a:moveTo>
                    <a:pt x="0" y="0"/>
                  </a:moveTo>
                  <a:lnTo>
                    <a:pt x="1724397" y="0"/>
                  </a:lnTo>
                  <a:lnTo>
                    <a:pt x="1724397" y="2718194"/>
                  </a:lnTo>
                  <a:lnTo>
                    <a:pt x="0" y="2718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61693" y="133215"/>
            <a:ext cx="1782016" cy="1790971"/>
          </a:xfrm>
          <a:custGeom>
            <a:avLst/>
            <a:gdLst/>
            <a:ahLst/>
            <a:cxnLst/>
            <a:rect r="r" b="b" t="t" l="l"/>
            <a:pathLst>
              <a:path h="1790971" w="1782016">
                <a:moveTo>
                  <a:pt x="0" y="0"/>
                </a:moveTo>
                <a:lnTo>
                  <a:pt x="1782016" y="0"/>
                </a:lnTo>
                <a:lnTo>
                  <a:pt x="1782016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4753" y="6492776"/>
            <a:ext cx="4041830" cy="4511479"/>
          </a:xfrm>
          <a:custGeom>
            <a:avLst/>
            <a:gdLst/>
            <a:ahLst/>
            <a:cxnLst/>
            <a:rect r="r" b="b" t="t" l="l"/>
            <a:pathLst>
              <a:path h="4511479" w="4041830">
                <a:moveTo>
                  <a:pt x="0" y="0"/>
                </a:moveTo>
                <a:lnTo>
                  <a:pt x="4041830" y="0"/>
                </a:lnTo>
                <a:lnTo>
                  <a:pt x="4041830" y="4511479"/>
                </a:lnTo>
                <a:lnTo>
                  <a:pt x="0" y="45114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51511" y="-103366"/>
            <a:ext cx="18623649" cy="3988565"/>
          </a:xfrm>
          <a:custGeom>
            <a:avLst/>
            <a:gdLst/>
            <a:ahLst/>
            <a:cxnLst/>
            <a:rect r="r" b="b" t="t" l="l"/>
            <a:pathLst>
              <a:path h="3988565" w="18623649">
                <a:moveTo>
                  <a:pt x="0" y="0"/>
                </a:moveTo>
                <a:lnTo>
                  <a:pt x="18623648" y="0"/>
                </a:lnTo>
                <a:lnTo>
                  <a:pt x="18623648" y="3988565"/>
                </a:lnTo>
                <a:lnTo>
                  <a:pt x="0" y="3988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017077" y="1351027"/>
            <a:ext cx="10727132" cy="945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5"/>
              </a:lnSpc>
            </a:pPr>
            <a:r>
              <a:rPr lang="en-US" sz="7516">
                <a:solidFill>
                  <a:srgbClr val="F7FFFF"/>
                </a:solidFill>
                <a:latin typeface="Archive"/>
                <a:ea typeface="Archive"/>
                <a:cs typeface="Archive"/>
                <a:sym typeface="Archive"/>
              </a:rPr>
              <a:t>DESKRIPTIF 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96162" y="3185542"/>
            <a:ext cx="15058320" cy="4248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04"/>
              </a:lnSpc>
            </a:pPr>
            <a:r>
              <a:rPr lang="en-US" sz="3367">
                <a:solidFill>
                  <a:srgbClr val="F3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Jumlah Data:226</a:t>
            </a:r>
          </a:p>
          <a:p>
            <a:pPr algn="just">
              <a:lnSpc>
                <a:spcPts val="3704"/>
              </a:lnSpc>
            </a:pPr>
          </a:p>
          <a:p>
            <a:pPr algn="just">
              <a:lnSpc>
                <a:spcPts val="3704"/>
              </a:lnSpc>
            </a:pPr>
            <a:r>
              <a:rPr lang="en-US" sz="3367">
                <a:solidFill>
                  <a:srgbClr val="F3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Jenis data:</a:t>
            </a:r>
          </a:p>
          <a:p>
            <a:pPr algn="just">
              <a:lnSpc>
                <a:spcPts val="3704"/>
              </a:lnSpc>
            </a:pPr>
            <a:r>
              <a:rPr lang="en-US" sz="3367">
                <a:solidFill>
                  <a:srgbClr val="F3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-Numerik(usia,pengalaman,dan gaji)</a:t>
            </a:r>
          </a:p>
          <a:p>
            <a:pPr algn="just">
              <a:lnSpc>
                <a:spcPts val="3704"/>
              </a:lnSpc>
            </a:pPr>
            <a:r>
              <a:rPr lang="en-US" sz="3367">
                <a:solidFill>
                  <a:srgbClr val="F3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-Kategorikal(Lokasi,Gender,Jabatan,Pendidikan,Departement,Nama)</a:t>
            </a:r>
          </a:p>
          <a:p>
            <a:pPr algn="just">
              <a:lnSpc>
                <a:spcPts val="3704"/>
              </a:lnSpc>
            </a:pPr>
          </a:p>
          <a:p>
            <a:pPr algn="just">
              <a:lnSpc>
                <a:spcPts val="3704"/>
              </a:lnSpc>
            </a:pPr>
            <a:r>
              <a:rPr lang="en-US" sz="3367">
                <a:solidFill>
                  <a:srgbClr val="F3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visualisasi data:Box plot,Histogram,Bar Chart,Pie Chart</a:t>
            </a:r>
          </a:p>
          <a:p>
            <a:pPr algn="just">
              <a:lnSpc>
                <a:spcPts val="3704"/>
              </a:lnSpc>
            </a:pPr>
          </a:p>
          <a:p>
            <a:pPr algn="just">
              <a:lnSpc>
                <a:spcPts val="3704"/>
              </a:lnSpc>
            </a:pPr>
            <a:r>
              <a:rPr lang="en-US" sz="3367">
                <a:solidFill>
                  <a:srgbClr val="F3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sumber:https://www.kaggle.com/datasets/gmudit/employer-data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36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45689" y="-3642046"/>
            <a:ext cx="4996621" cy="5152766"/>
          </a:xfrm>
          <a:custGeom>
            <a:avLst/>
            <a:gdLst/>
            <a:ahLst/>
            <a:cxnLst/>
            <a:rect r="r" b="b" t="t" l="l"/>
            <a:pathLst>
              <a:path h="5152766" w="4996621">
                <a:moveTo>
                  <a:pt x="0" y="0"/>
                </a:moveTo>
                <a:lnTo>
                  <a:pt x="4996622" y="0"/>
                </a:lnTo>
                <a:lnTo>
                  <a:pt x="4996622" y="5152766"/>
                </a:lnTo>
                <a:lnTo>
                  <a:pt x="0" y="5152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596832" y="4100296"/>
            <a:ext cx="6618862" cy="9257396"/>
            <a:chOff x="0" y="0"/>
            <a:chExt cx="8825149" cy="12343195"/>
          </a:xfrm>
        </p:grpSpPr>
        <p:sp>
          <p:nvSpPr>
            <p:cNvPr name="Freeform 5" id="5"/>
            <p:cNvSpPr/>
            <p:nvPr/>
          </p:nvSpPr>
          <p:spPr>
            <a:xfrm flipH="false" flipV="false" rot="-1686663">
              <a:off x="1898018" y="2890936"/>
              <a:ext cx="3970934" cy="9050563"/>
            </a:xfrm>
            <a:custGeom>
              <a:avLst/>
              <a:gdLst/>
              <a:ahLst/>
              <a:cxnLst/>
              <a:rect r="r" b="b" t="t" l="l"/>
              <a:pathLst>
                <a:path h="9050563" w="3970934">
                  <a:moveTo>
                    <a:pt x="0" y="0"/>
                  </a:moveTo>
                  <a:lnTo>
                    <a:pt x="3970934" y="0"/>
                  </a:lnTo>
                  <a:lnTo>
                    <a:pt x="3970934" y="9050563"/>
                  </a:lnTo>
                  <a:lnTo>
                    <a:pt x="0" y="9050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439283">
              <a:off x="2087731" y="675481"/>
              <a:ext cx="5182263" cy="8751528"/>
            </a:xfrm>
            <a:custGeom>
              <a:avLst/>
              <a:gdLst/>
              <a:ahLst/>
              <a:cxnLst/>
              <a:rect r="r" b="b" t="t" l="l"/>
              <a:pathLst>
                <a:path h="8751528" w="5182263">
                  <a:moveTo>
                    <a:pt x="0" y="0"/>
                  </a:moveTo>
                  <a:lnTo>
                    <a:pt x="5182263" y="0"/>
                  </a:lnTo>
                  <a:lnTo>
                    <a:pt x="5182263" y="8751528"/>
                  </a:lnTo>
                  <a:lnTo>
                    <a:pt x="0" y="8751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58930" y="6934750"/>
              <a:ext cx="5752751" cy="4211496"/>
            </a:xfrm>
            <a:custGeom>
              <a:avLst/>
              <a:gdLst/>
              <a:ahLst/>
              <a:cxnLst/>
              <a:rect r="r" b="b" t="t" l="l"/>
              <a:pathLst>
                <a:path h="4211496" w="5752751">
                  <a:moveTo>
                    <a:pt x="0" y="0"/>
                  </a:moveTo>
                  <a:lnTo>
                    <a:pt x="5752751" y="0"/>
                  </a:lnTo>
                  <a:lnTo>
                    <a:pt x="5752751" y="4211496"/>
                  </a:lnTo>
                  <a:lnTo>
                    <a:pt x="0" y="421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07363" y="3692148"/>
              <a:ext cx="1724397" cy="2718195"/>
            </a:xfrm>
            <a:custGeom>
              <a:avLst/>
              <a:gdLst/>
              <a:ahLst/>
              <a:cxnLst/>
              <a:rect r="r" b="b" t="t" l="l"/>
              <a:pathLst>
                <a:path h="2718195" w="1724397">
                  <a:moveTo>
                    <a:pt x="0" y="0"/>
                  </a:moveTo>
                  <a:lnTo>
                    <a:pt x="1724397" y="0"/>
                  </a:lnTo>
                  <a:lnTo>
                    <a:pt x="1724397" y="2718194"/>
                  </a:lnTo>
                  <a:lnTo>
                    <a:pt x="0" y="2718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61693" y="133215"/>
            <a:ext cx="1782016" cy="1790971"/>
          </a:xfrm>
          <a:custGeom>
            <a:avLst/>
            <a:gdLst/>
            <a:ahLst/>
            <a:cxnLst/>
            <a:rect r="r" b="b" t="t" l="l"/>
            <a:pathLst>
              <a:path h="1790971" w="1782016">
                <a:moveTo>
                  <a:pt x="0" y="0"/>
                </a:moveTo>
                <a:lnTo>
                  <a:pt x="1782016" y="0"/>
                </a:lnTo>
                <a:lnTo>
                  <a:pt x="1782016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4753" y="6492776"/>
            <a:ext cx="4041830" cy="4511479"/>
          </a:xfrm>
          <a:custGeom>
            <a:avLst/>
            <a:gdLst/>
            <a:ahLst/>
            <a:cxnLst/>
            <a:rect r="r" b="b" t="t" l="l"/>
            <a:pathLst>
              <a:path h="4511479" w="4041830">
                <a:moveTo>
                  <a:pt x="0" y="0"/>
                </a:moveTo>
                <a:lnTo>
                  <a:pt x="4041830" y="0"/>
                </a:lnTo>
                <a:lnTo>
                  <a:pt x="4041830" y="4511479"/>
                </a:lnTo>
                <a:lnTo>
                  <a:pt x="0" y="45114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51511" y="-103366"/>
            <a:ext cx="18623649" cy="3988565"/>
          </a:xfrm>
          <a:custGeom>
            <a:avLst/>
            <a:gdLst/>
            <a:ahLst/>
            <a:cxnLst/>
            <a:rect r="r" b="b" t="t" l="l"/>
            <a:pathLst>
              <a:path h="3988565" w="18623649">
                <a:moveTo>
                  <a:pt x="0" y="0"/>
                </a:moveTo>
                <a:lnTo>
                  <a:pt x="18623648" y="0"/>
                </a:lnTo>
                <a:lnTo>
                  <a:pt x="18623648" y="3988565"/>
                </a:lnTo>
                <a:lnTo>
                  <a:pt x="0" y="3988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996162" y="3923231"/>
            <a:ext cx="14723490" cy="2569545"/>
          </a:xfrm>
          <a:custGeom>
            <a:avLst/>
            <a:gdLst/>
            <a:ahLst/>
            <a:cxnLst/>
            <a:rect r="r" b="b" t="t" l="l"/>
            <a:pathLst>
              <a:path h="2569545" w="14723490">
                <a:moveTo>
                  <a:pt x="0" y="0"/>
                </a:moveTo>
                <a:lnTo>
                  <a:pt x="14723490" y="0"/>
                </a:lnTo>
                <a:lnTo>
                  <a:pt x="14723490" y="2569545"/>
                </a:lnTo>
                <a:lnTo>
                  <a:pt x="0" y="256954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017077" y="1351027"/>
            <a:ext cx="10727132" cy="1819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5"/>
              </a:lnSpc>
            </a:pPr>
            <a:r>
              <a:rPr lang="en-US" sz="7516">
                <a:solidFill>
                  <a:srgbClr val="A2E8FE"/>
                </a:solidFill>
                <a:latin typeface="Archive"/>
                <a:ea typeface="Archive"/>
                <a:cs typeface="Archive"/>
                <a:sym typeface="Archive"/>
              </a:rPr>
              <a:t>STATISTIKA DESKRIPTIF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814457" y="7874000"/>
            <a:ext cx="12659086" cy="104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0"/>
              </a:lnSpc>
            </a:pPr>
            <a:r>
              <a:rPr lang="en-US" sz="2500">
                <a:solidFill>
                  <a:srgbClr val="F3FFFF"/>
                </a:solidFill>
                <a:latin typeface="Balsamiq Sans"/>
                <a:ea typeface="Balsamiq Sans"/>
                <a:cs typeface="Balsamiq Sans"/>
                <a:sym typeface="Balsamiq Sans"/>
              </a:rPr>
              <a:t>Gunakan fungsi Excel: =AVERAGE(range) untuk rata-rata. =MEDIAN(range) untuk median. =MODE(range) untuk modus. =STDEV(range) untuk standar deviasi,Untuk Max=Max(range),UntukMin=Min(range)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36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45689" y="-3642046"/>
            <a:ext cx="4996621" cy="5152766"/>
          </a:xfrm>
          <a:custGeom>
            <a:avLst/>
            <a:gdLst/>
            <a:ahLst/>
            <a:cxnLst/>
            <a:rect r="r" b="b" t="t" l="l"/>
            <a:pathLst>
              <a:path h="5152766" w="4996621">
                <a:moveTo>
                  <a:pt x="0" y="0"/>
                </a:moveTo>
                <a:lnTo>
                  <a:pt x="4996622" y="0"/>
                </a:lnTo>
                <a:lnTo>
                  <a:pt x="4996622" y="5152766"/>
                </a:lnTo>
                <a:lnTo>
                  <a:pt x="0" y="5152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596832" y="4100296"/>
            <a:ext cx="6618862" cy="9257396"/>
            <a:chOff x="0" y="0"/>
            <a:chExt cx="8825149" cy="12343195"/>
          </a:xfrm>
        </p:grpSpPr>
        <p:sp>
          <p:nvSpPr>
            <p:cNvPr name="Freeform 5" id="5"/>
            <p:cNvSpPr/>
            <p:nvPr/>
          </p:nvSpPr>
          <p:spPr>
            <a:xfrm flipH="false" flipV="false" rot="-1686663">
              <a:off x="1898018" y="2890936"/>
              <a:ext cx="3970934" cy="9050563"/>
            </a:xfrm>
            <a:custGeom>
              <a:avLst/>
              <a:gdLst/>
              <a:ahLst/>
              <a:cxnLst/>
              <a:rect r="r" b="b" t="t" l="l"/>
              <a:pathLst>
                <a:path h="9050563" w="3970934">
                  <a:moveTo>
                    <a:pt x="0" y="0"/>
                  </a:moveTo>
                  <a:lnTo>
                    <a:pt x="3970934" y="0"/>
                  </a:lnTo>
                  <a:lnTo>
                    <a:pt x="3970934" y="9050563"/>
                  </a:lnTo>
                  <a:lnTo>
                    <a:pt x="0" y="9050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439283">
              <a:off x="2087731" y="675481"/>
              <a:ext cx="5182263" cy="8751528"/>
            </a:xfrm>
            <a:custGeom>
              <a:avLst/>
              <a:gdLst/>
              <a:ahLst/>
              <a:cxnLst/>
              <a:rect r="r" b="b" t="t" l="l"/>
              <a:pathLst>
                <a:path h="8751528" w="5182263">
                  <a:moveTo>
                    <a:pt x="0" y="0"/>
                  </a:moveTo>
                  <a:lnTo>
                    <a:pt x="5182263" y="0"/>
                  </a:lnTo>
                  <a:lnTo>
                    <a:pt x="5182263" y="8751528"/>
                  </a:lnTo>
                  <a:lnTo>
                    <a:pt x="0" y="8751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58930" y="6934750"/>
              <a:ext cx="5752751" cy="4211496"/>
            </a:xfrm>
            <a:custGeom>
              <a:avLst/>
              <a:gdLst/>
              <a:ahLst/>
              <a:cxnLst/>
              <a:rect r="r" b="b" t="t" l="l"/>
              <a:pathLst>
                <a:path h="4211496" w="5752751">
                  <a:moveTo>
                    <a:pt x="0" y="0"/>
                  </a:moveTo>
                  <a:lnTo>
                    <a:pt x="5752751" y="0"/>
                  </a:lnTo>
                  <a:lnTo>
                    <a:pt x="5752751" y="4211496"/>
                  </a:lnTo>
                  <a:lnTo>
                    <a:pt x="0" y="421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07363" y="3692148"/>
              <a:ext cx="1724397" cy="2718195"/>
            </a:xfrm>
            <a:custGeom>
              <a:avLst/>
              <a:gdLst/>
              <a:ahLst/>
              <a:cxnLst/>
              <a:rect r="r" b="b" t="t" l="l"/>
              <a:pathLst>
                <a:path h="2718195" w="1724397">
                  <a:moveTo>
                    <a:pt x="0" y="0"/>
                  </a:moveTo>
                  <a:lnTo>
                    <a:pt x="1724397" y="0"/>
                  </a:lnTo>
                  <a:lnTo>
                    <a:pt x="1724397" y="2718194"/>
                  </a:lnTo>
                  <a:lnTo>
                    <a:pt x="0" y="2718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61693" y="133215"/>
            <a:ext cx="1782016" cy="1790971"/>
          </a:xfrm>
          <a:custGeom>
            <a:avLst/>
            <a:gdLst/>
            <a:ahLst/>
            <a:cxnLst/>
            <a:rect r="r" b="b" t="t" l="l"/>
            <a:pathLst>
              <a:path h="1790971" w="1782016">
                <a:moveTo>
                  <a:pt x="0" y="0"/>
                </a:moveTo>
                <a:lnTo>
                  <a:pt x="1782016" y="0"/>
                </a:lnTo>
                <a:lnTo>
                  <a:pt x="1782016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4753" y="6492776"/>
            <a:ext cx="4041830" cy="4511479"/>
          </a:xfrm>
          <a:custGeom>
            <a:avLst/>
            <a:gdLst/>
            <a:ahLst/>
            <a:cxnLst/>
            <a:rect r="r" b="b" t="t" l="l"/>
            <a:pathLst>
              <a:path h="4511479" w="4041830">
                <a:moveTo>
                  <a:pt x="0" y="0"/>
                </a:moveTo>
                <a:lnTo>
                  <a:pt x="4041830" y="0"/>
                </a:lnTo>
                <a:lnTo>
                  <a:pt x="4041830" y="4511479"/>
                </a:lnTo>
                <a:lnTo>
                  <a:pt x="0" y="45114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51511" y="-103366"/>
            <a:ext cx="18623649" cy="3988565"/>
          </a:xfrm>
          <a:custGeom>
            <a:avLst/>
            <a:gdLst/>
            <a:ahLst/>
            <a:cxnLst/>
            <a:rect r="r" b="b" t="t" l="l"/>
            <a:pathLst>
              <a:path h="3988565" w="18623649">
                <a:moveTo>
                  <a:pt x="0" y="0"/>
                </a:moveTo>
                <a:lnTo>
                  <a:pt x="18623648" y="0"/>
                </a:lnTo>
                <a:lnTo>
                  <a:pt x="18623648" y="3988565"/>
                </a:lnTo>
                <a:lnTo>
                  <a:pt x="0" y="3988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292191" y="2431473"/>
            <a:ext cx="11285503" cy="6317043"/>
          </a:xfrm>
          <a:custGeom>
            <a:avLst/>
            <a:gdLst/>
            <a:ahLst/>
            <a:cxnLst/>
            <a:rect r="r" b="b" t="t" l="l"/>
            <a:pathLst>
              <a:path h="6317043" w="11285503">
                <a:moveTo>
                  <a:pt x="0" y="0"/>
                </a:moveTo>
                <a:lnTo>
                  <a:pt x="11285503" y="0"/>
                </a:lnTo>
                <a:lnTo>
                  <a:pt x="11285503" y="6317042"/>
                </a:lnTo>
                <a:lnTo>
                  <a:pt x="0" y="631704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99481" y="1138954"/>
            <a:ext cx="14270923" cy="94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5"/>
              </a:lnSpc>
            </a:pPr>
            <a:r>
              <a:rPr lang="en-US" sz="7516">
                <a:solidFill>
                  <a:srgbClr val="D4F4FE"/>
                </a:solidFill>
                <a:latin typeface="Archive"/>
                <a:ea typeface="Archive"/>
                <a:cs typeface="Archive"/>
                <a:sym typeface="Archive"/>
              </a:rPr>
              <a:t>VISUALISASI DATA(BOX PLOT)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36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45689" y="-3642046"/>
            <a:ext cx="4996621" cy="5152766"/>
          </a:xfrm>
          <a:custGeom>
            <a:avLst/>
            <a:gdLst/>
            <a:ahLst/>
            <a:cxnLst/>
            <a:rect r="r" b="b" t="t" l="l"/>
            <a:pathLst>
              <a:path h="5152766" w="4996621">
                <a:moveTo>
                  <a:pt x="0" y="0"/>
                </a:moveTo>
                <a:lnTo>
                  <a:pt x="4996622" y="0"/>
                </a:lnTo>
                <a:lnTo>
                  <a:pt x="4996622" y="5152766"/>
                </a:lnTo>
                <a:lnTo>
                  <a:pt x="0" y="5152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596832" y="4100296"/>
            <a:ext cx="6618862" cy="9257396"/>
            <a:chOff x="0" y="0"/>
            <a:chExt cx="8825149" cy="12343195"/>
          </a:xfrm>
        </p:grpSpPr>
        <p:sp>
          <p:nvSpPr>
            <p:cNvPr name="Freeform 5" id="5"/>
            <p:cNvSpPr/>
            <p:nvPr/>
          </p:nvSpPr>
          <p:spPr>
            <a:xfrm flipH="false" flipV="false" rot="-1686663">
              <a:off x="1898018" y="2890936"/>
              <a:ext cx="3970934" cy="9050563"/>
            </a:xfrm>
            <a:custGeom>
              <a:avLst/>
              <a:gdLst/>
              <a:ahLst/>
              <a:cxnLst/>
              <a:rect r="r" b="b" t="t" l="l"/>
              <a:pathLst>
                <a:path h="9050563" w="3970934">
                  <a:moveTo>
                    <a:pt x="0" y="0"/>
                  </a:moveTo>
                  <a:lnTo>
                    <a:pt x="3970934" y="0"/>
                  </a:lnTo>
                  <a:lnTo>
                    <a:pt x="3970934" y="9050563"/>
                  </a:lnTo>
                  <a:lnTo>
                    <a:pt x="0" y="9050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439283">
              <a:off x="2087731" y="675481"/>
              <a:ext cx="5182263" cy="8751528"/>
            </a:xfrm>
            <a:custGeom>
              <a:avLst/>
              <a:gdLst/>
              <a:ahLst/>
              <a:cxnLst/>
              <a:rect r="r" b="b" t="t" l="l"/>
              <a:pathLst>
                <a:path h="8751528" w="5182263">
                  <a:moveTo>
                    <a:pt x="0" y="0"/>
                  </a:moveTo>
                  <a:lnTo>
                    <a:pt x="5182263" y="0"/>
                  </a:lnTo>
                  <a:lnTo>
                    <a:pt x="5182263" y="8751528"/>
                  </a:lnTo>
                  <a:lnTo>
                    <a:pt x="0" y="8751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58930" y="6934750"/>
              <a:ext cx="5752751" cy="4211496"/>
            </a:xfrm>
            <a:custGeom>
              <a:avLst/>
              <a:gdLst/>
              <a:ahLst/>
              <a:cxnLst/>
              <a:rect r="r" b="b" t="t" l="l"/>
              <a:pathLst>
                <a:path h="4211496" w="5752751">
                  <a:moveTo>
                    <a:pt x="0" y="0"/>
                  </a:moveTo>
                  <a:lnTo>
                    <a:pt x="5752751" y="0"/>
                  </a:lnTo>
                  <a:lnTo>
                    <a:pt x="5752751" y="4211496"/>
                  </a:lnTo>
                  <a:lnTo>
                    <a:pt x="0" y="421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07363" y="3692148"/>
              <a:ext cx="1724397" cy="2718195"/>
            </a:xfrm>
            <a:custGeom>
              <a:avLst/>
              <a:gdLst/>
              <a:ahLst/>
              <a:cxnLst/>
              <a:rect r="r" b="b" t="t" l="l"/>
              <a:pathLst>
                <a:path h="2718195" w="1724397">
                  <a:moveTo>
                    <a:pt x="0" y="0"/>
                  </a:moveTo>
                  <a:lnTo>
                    <a:pt x="1724397" y="0"/>
                  </a:lnTo>
                  <a:lnTo>
                    <a:pt x="1724397" y="2718194"/>
                  </a:lnTo>
                  <a:lnTo>
                    <a:pt x="0" y="2718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61693" y="133215"/>
            <a:ext cx="1782016" cy="1790971"/>
          </a:xfrm>
          <a:custGeom>
            <a:avLst/>
            <a:gdLst/>
            <a:ahLst/>
            <a:cxnLst/>
            <a:rect r="r" b="b" t="t" l="l"/>
            <a:pathLst>
              <a:path h="1790971" w="1782016">
                <a:moveTo>
                  <a:pt x="0" y="0"/>
                </a:moveTo>
                <a:lnTo>
                  <a:pt x="1782016" y="0"/>
                </a:lnTo>
                <a:lnTo>
                  <a:pt x="1782016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4753" y="6492776"/>
            <a:ext cx="4041830" cy="4511479"/>
          </a:xfrm>
          <a:custGeom>
            <a:avLst/>
            <a:gdLst/>
            <a:ahLst/>
            <a:cxnLst/>
            <a:rect r="r" b="b" t="t" l="l"/>
            <a:pathLst>
              <a:path h="4511479" w="4041830">
                <a:moveTo>
                  <a:pt x="0" y="0"/>
                </a:moveTo>
                <a:lnTo>
                  <a:pt x="4041830" y="0"/>
                </a:lnTo>
                <a:lnTo>
                  <a:pt x="4041830" y="4511479"/>
                </a:lnTo>
                <a:lnTo>
                  <a:pt x="0" y="45114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51511" y="-103366"/>
            <a:ext cx="18623649" cy="3988565"/>
          </a:xfrm>
          <a:custGeom>
            <a:avLst/>
            <a:gdLst/>
            <a:ahLst/>
            <a:cxnLst/>
            <a:rect r="r" b="b" t="t" l="l"/>
            <a:pathLst>
              <a:path h="3988565" w="18623649">
                <a:moveTo>
                  <a:pt x="0" y="0"/>
                </a:moveTo>
                <a:lnTo>
                  <a:pt x="18623648" y="0"/>
                </a:lnTo>
                <a:lnTo>
                  <a:pt x="18623648" y="3988565"/>
                </a:lnTo>
                <a:lnTo>
                  <a:pt x="0" y="3988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204551" y="2842846"/>
            <a:ext cx="9460782" cy="5620892"/>
          </a:xfrm>
          <a:custGeom>
            <a:avLst/>
            <a:gdLst/>
            <a:ahLst/>
            <a:cxnLst/>
            <a:rect r="r" b="b" t="t" l="l"/>
            <a:pathLst>
              <a:path h="5620892" w="9460782">
                <a:moveTo>
                  <a:pt x="0" y="0"/>
                </a:moveTo>
                <a:lnTo>
                  <a:pt x="9460782" y="0"/>
                </a:lnTo>
                <a:lnTo>
                  <a:pt x="9460782" y="5620892"/>
                </a:lnTo>
                <a:lnTo>
                  <a:pt x="0" y="562089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99481" y="1138954"/>
            <a:ext cx="14270923" cy="94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5"/>
              </a:lnSpc>
            </a:pPr>
            <a:r>
              <a:rPr lang="en-US" sz="7516">
                <a:solidFill>
                  <a:srgbClr val="D4F4FE"/>
                </a:solidFill>
                <a:latin typeface="Archive"/>
                <a:ea typeface="Archive"/>
                <a:cs typeface="Archive"/>
                <a:sym typeface="Archive"/>
              </a:rPr>
              <a:t>VISUALISASI DATA(BOX PLOT)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36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45689" y="-3642046"/>
            <a:ext cx="4996621" cy="5152766"/>
          </a:xfrm>
          <a:custGeom>
            <a:avLst/>
            <a:gdLst/>
            <a:ahLst/>
            <a:cxnLst/>
            <a:rect r="r" b="b" t="t" l="l"/>
            <a:pathLst>
              <a:path h="5152766" w="4996621">
                <a:moveTo>
                  <a:pt x="0" y="0"/>
                </a:moveTo>
                <a:lnTo>
                  <a:pt x="4996622" y="0"/>
                </a:lnTo>
                <a:lnTo>
                  <a:pt x="4996622" y="5152766"/>
                </a:lnTo>
                <a:lnTo>
                  <a:pt x="0" y="5152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596832" y="4100296"/>
            <a:ext cx="6618862" cy="9257396"/>
            <a:chOff x="0" y="0"/>
            <a:chExt cx="8825149" cy="12343195"/>
          </a:xfrm>
        </p:grpSpPr>
        <p:sp>
          <p:nvSpPr>
            <p:cNvPr name="Freeform 5" id="5"/>
            <p:cNvSpPr/>
            <p:nvPr/>
          </p:nvSpPr>
          <p:spPr>
            <a:xfrm flipH="false" flipV="false" rot="-1686663">
              <a:off x="1898018" y="2890936"/>
              <a:ext cx="3970934" cy="9050563"/>
            </a:xfrm>
            <a:custGeom>
              <a:avLst/>
              <a:gdLst/>
              <a:ahLst/>
              <a:cxnLst/>
              <a:rect r="r" b="b" t="t" l="l"/>
              <a:pathLst>
                <a:path h="9050563" w="3970934">
                  <a:moveTo>
                    <a:pt x="0" y="0"/>
                  </a:moveTo>
                  <a:lnTo>
                    <a:pt x="3970934" y="0"/>
                  </a:lnTo>
                  <a:lnTo>
                    <a:pt x="3970934" y="9050563"/>
                  </a:lnTo>
                  <a:lnTo>
                    <a:pt x="0" y="9050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439283">
              <a:off x="2087731" y="675481"/>
              <a:ext cx="5182263" cy="8751528"/>
            </a:xfrm>
            <a:custGeom>
              <a:avLst/>
              <a:gdLst/>
              <a:ahLst/>
              <a:cxnLst/>
              <a:rect r="r" b="b" t="t" l="l"/>
              <a:pathLst>
                <a:path h="8751528" w="5182263">
                  <a:moveTo>
                    <a:pt x="0" y="0"/>
                  </a:moveTo>
                  <a:lnTo>
                    <a:pt x="5182263" y="0"/>
                  </a:lnTo>
                  <a:lnTo>
                    <a:pt x="5182263" y="8751528"/>
                  </a:lnTo>
                  <a:lnTo>
                    <a:pt x="0" y="8751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58930" y="6934750"/>
              <a:ext cx="5752751" cy="4211496"/>
            </a:xfrm>
            <a:custGeom>
              <a:avLst/>
              <a:gdLst/>
              <a:ahLst/>
              <a:cxnLst/>
              <a:rect r="r" b="b" t="t" l="l"/>
              <a:pathLst>
                <a:path h="4211496" w="5752751">
                  <a:moveTo>
                    <a:pt x="0" y="0"/>
                  </a:moveTo>
                  <a:lnTo>
                    <a:pt x="5752751" y="0"/>
                  </a:lnTo>
                  <a:lnTo>
                    <a:pt x="5752751" y="4211496"/>
                  </a:lnTo>
                  <a:lnTo>
                    <a:pt x="0" y="421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07363" y="3692148"/>
              <a:ext cx="1724397" cy="2718195"/>
            </a:xfrm>
            <a:custGeom>
              <a:avLst/>
              <a:gdLst/>
              <a:ahLst/>
              <a:cxnLst/>
              <a:rect r="r" b="b" t="t" l="l"/>
              <a:pathLst>
                <a:path h="2718195" w="1724397">
                  <a:moveTo>
                    <a:pt x="0" y="0"/>
                  </a:moveTo>
                  <a:lnTo>
                    <a:pt x="1724397" y="0"/>
                  </a:lnTo>
                  <a:lnTo>
                    <a:pt x="1724397" y="2718194"/>
                  </a:lnTo>
                  <a:lnTo>
                    <a:pt x="0" y="2718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61693" y="133215"/>
            <a:ext cx="1782016" cy="1790971"/>
          </a:xfrm>
          <a:custGeom>
            <a:avLst/>
            <a:gdLst/>
            <a:ahLst/>
            <a:cxnLst/>
            <a:rect r="r" b="b" t="t" l="l"/>
            <a:pathLst>
              <a:path h="1790971" w="1782016">
                <a:moveTo>
                  <a:pt x="0" y="0"/>
                </a:moveTo>
                <a:lnTo>
                  <a:pt x="1782016" y="0"/>
                </a:lnTo>
                <a:lnTo>
                  <a:pt x="1782016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4753" y="6492776"/>
            <a:ext cx="4041830" cy="4511479"/>
          </a:xfrm>
          <a:custGeom>
            <a:avLst/>
            <a:gdLst/>
            <a:ahLst/>
            <a:cxnLst/>
            <a:rect r="r" b="b" t="t" l="l"/>
            <a:pathLst>
              <a:path h="4511479" w="4041830">
                <a:moveTo>
                  <a:pt x="0" y="0"/>
                </a:moveTo>
                <a:lnTo>
                  <a:pt x="4041830" y="0"/>
                </a:lnTo>
                <a:lnTo>
                  <a:pt x="4041830" y="4511479"/>
                </a:lnTo>
                <a:lnTo>
                  <a:pt x="0" y="45114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51511" y="-103366"/>
            <a:ext cx="18623649" cy="3988565"/>
          </a:xfrm>
          <a:custGeom>
            <a:avLst/>
            <a:gdLst/>
            <a:ahLst/>
            <a:cxnLst/>
            <a:rect r="r" b="b" t="t" l="l"/>
            <a:pathLst>
              <a:path h="3988565" w="18623649">
                <a:moveTo>
                  <a:pt x="0" y="0"/>
                </a:moveTo>
                <a:lnTo>
                  <a:pt x="18623648" y="0"/>
                </a:lnTo>
                <a:lnTo>
                  <a:pt x="18623648" y="3988565"/>
                </a:lnTo>
                <a:lnTo>
                  <a:pt x="0" y="3988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330505" y="2336686"/>
            <a:ext cx="9626991" cy="5613628"/>
          </a:xfrm>
          <a:custGeom>
            <a:avLst/>
            <a:gdLst/>
            <a:ahLst/>
            <a:cxnLst/>
            <a:rect r="r" b="b" t="t" l="l"/>
            <a:pathLst>
              <a:path h="5613628" w="9626991">
                <a:moveTo>
                  <a:pt x="0" y="0"/>
                </a:moveTo>
                <a:lnTo>
                  <a:pt x="9626990" y="0"/>
                </a:lnTo>
                <a:lnTo>
                  <a:pt x="9626990" y="5613628"/>
                </a:lnTo>
                <a:lnTo>
                  <a:pt x="0" y="561362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99481" y="1138954"/>
            <a:ext cx="14270923" cy="94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5"/>
              </a:lnSpc>
            </a:pPr>
            <a:r>
              <a:rPr lang="en-US" sz="7516">
                <a:solidFill>
                  <a:srgbClr val="D4F4FE"/>
                </a:solidFill>
                <a:latin typeface="Archive"/>
                <a:ea typeface="Archive"/>
                <a:cs typeface="Archive"/>
                <a:sym typeface="Archive"/>
              </a:rPr>
              <a:t>VISUALISASI DATA(BOX PLOT)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836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45689" y="-3642046"/>
            <a:ext cx="4996621" cy="5152766"/>
          </a:xfrm>
          <a:custGeom>
            <a:avLst/>
            <a:gdLst/>
            <a:ahLst/>
            <a:cxnLst/>
            <a:rect r="r" b="b" t="t" l="l"/>
            <a:pathLst>
              <a:path h="5152766" w="4996621">
                <a:moveTo>
                  <a:pt x="0" y="0"/>
                </a:moveTo>
                <a:lnTo>
                  <a:pt x="4996622" y="0"/>
                </a:lnTo>
                <a:lnTo>
                  <a:pt x="4996622" y="5152766"/>
                </a:lnTo>
                <a:lnTo>
                  <a:pt x="0" y="51527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3596832" y="4100296"/>
            <a:ext cx="6618862" cy="9257396"/>
            <a:chOff x="0" y="0"/>
            <a:chExt cx="8825149" cy="12343195"/>
          </a:xfrm>
        </p:grpSpPr>
        <p:sp>
          <p:nvSpPr>
            <p:cNvPr name="Freeform 5" id="5"/>
            <p:cNvSpPr/>
            <p:nvPr/>
          </p:nvSpPr>
          <p:spPr>
            <a:xfrm flipH="false" flipV="false" rot="-1686663">
              <a:off x="1898018" y="2890936"/>
              <a:ext cx="3970934" cy="9050563"/>
            </a:xfrm>
            <a:custGeom>
              <a:avLst/>
              <a:gdLst/>
              <a:ahLst/>
              <a:cxnLst/>
              <a:rect r="r" b="b" t="t" l="l"/>
              <a:pathLst>
                <a:path h="9050563" w="3970934">
                  <a:moveTo>
                    <a:pt x="0" y="0"/>
                  </a:moveTo>
                  <a:lnTo>
                    <a:pt x="3970934" y="0"/>
                  </a:lnTo>
                  <a:lnTo>
                    <a:pt x="3970934" y="9050563"/>
                  </a:lnTo>
                  <a:lnTo>
                    <a:pt x="0" y="9050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-1439283">
              <a:off x="2087731" y="675481"/>
              <a:ext cx="5182263" cy="8751528"/>
            </a:xfrm>
            <a:custGeom>
              <a:avLst/>
              <a:gdLst/>
              <a:ahLst/>
              <a:cxnLst/>
              <a:rect r="r" b="b" t="t" l="l"/>
              <a:pathLst>
                <a:path h="8751528" w="5182263">
                  <a:moveTo>
                    <a:pt x="0" y="0"/>
                  </a:moveTo>
                  <a:lnTo>
                    <a:pt x="5182263" y="0"/>
                  </a:lnTo>
                  <a:lnTo>
                    <a:pt x="5182263" y="8751528"/>
                  </a:lnTo>
                  <a:lnTo>
                    <a:pt x="0" y="8751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58930" y="6934750"/>
              <a:ext cx="5752751" cy="4211496"/>
            </a:xfrm>
            <a:custGeom>
              <a:avLst/>
              <a:gdLst/>
              <a:ahLst/>
              <a:cxnLst/>
              <a:rect r="r" b="b" t="t" l="l"/>
              <a:pathLst>
                <a:path h="4211496" w="5752751">
                  <a:moveTo>
                    <a:pt x="0" y="0"/>
                  </a:moveTo>
                  <a:lnTo>
                    <a:pt x="5752751" y="0"/>
                  </a:lnTo>
                  <a:lnTo>
                    <a:pt x="5752751" y="4211496"/>
                  </a:lnTo>
                  <a:lnTo>
                    <a:pt x="0" y="42114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07363" y="3692148"/>
              <a:ext cx="1724397" cy="2718195"/>
            </a:xfrm>
            <a:custGeom>
              <a:avLst/>
              <a:gdLst/>
              <a:ahLst/>
              <a:cxnLst/>
              <a:rect r="r" b="b" t="t" l="l"/>
              <a:pathLst>
                <a:path h="2718195" w="1724397">
                  <a:moveTo>
                    <a:pt x="0" y="0"/>
                  </a:moveTo>
                  <a:lnTo>
                    <a:pt x="1724397" y="0"/>
                  </a:lnTo>
                  <a:lnTo>
                    <a:pt x="1724397" y="2718194"/>
                  </a:lnTo>
                  <a:lnTo>
                    <a:pt x="0" y="27181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461693" y="133215"/>
            <a:ext cx="1782016" cy="1790971"/>
          </a:xfrm>
          <a:custGeom>
            <a:avLst/>
            <a:gdLst/>
            <a:ahLst/>
            <a:cxnLst/>
            <a:rect r="r" b="b" t="t" l="l"/>
            <a:pathLst>
              <a:path h="1790971" w="1782016">
                <a:moveTo>
                  <a:pt x="0" y="0"/>
                </a:moveTo>
                <a:lnTo>
                  <a:pt x="1782016" y="0"/>
                </a:lnTo>
                <a:lnTo>
                  <a:pt x="1782016" y="1790970"/>
                </a:lnTo>
                <a:lnTo>
                  <a:pt x="0" y="17909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24753" y="6492776"/>
            <a:ext cx="4041830" cy="4511479"/>
          </a:xfrm>
          <a:custGeom>
            <a:avLst/>
            <a:gdLst/>
            <a:ahLst/>
            <a:cxnLst/>
            <a:rect r="r" b="b" t="t" l="l"/>
            <a:pathLst>
              <a:path h="4511479" w="4041830">
                <a:moveTo>
                  <a:pt x="0" y="0"/>
                </a:moveTo>
                <a:lnTo>
                  <a:pt x="4041830" y="0"/>
                </a:lnTo>
                <a:lnTo>
                  <a:pt x="4041830" y="4511479"/>
                </a:lnTo>
                <a:lnTo>
                  <a:pt x="0" y="451147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151511" y="-103366"/>
            <a:ext cx="18623649" cy="3988565"/>
          </a:xfrm>
          <a:custGeom>
            <a:avLst/>
            <a:gdLst/>
            <a:ahLst/>
            <a:cxnLst/>
            <a:rect r="r" b="b" t="t" l="l"/>
            <a:pathLst>
              <a:path h="3988565" w="18623649">
                <a:moveTo>
                  <a:pt x="0" y="0"/>
                </a:moveTo>
                <a:lnTo>
                  <a:pt x="18623648" y="0"/>
                </a:lnTo>
                <a:lnTo>
                  <a:pt x="18623648" y="3988565"/>
                </a:lnTo>
                <a:lnTo>
                  <a:pt x="0" y="39885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6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505992" y="2436066"/>
            <a:ext cx="11276017" cy="6292928"/>
          </a:xfrm>
          <a:custGeom>
            <a:avLst/>
            <a:gdLst/>
            <a:ahLst/>
            <a:cxnLst/>
            <a:rect r="r" b="b" t="t" l="l"/>
            <a:pathLst>
              <a:path h="6292928" w="11276017">
                <a:moveTo>
                  <a:pt x="0" y="0"/>
                </a:moveTo>
                <a:lnTo>
                  <a:pt x="11276016" y="0"/>
                </a:lnTo>
                <a:lnTo>
                  <a:pt x="11276016" y="6292928"/>
                </a:lnTo>
                <a:lnTo>
                  <a:pt x="0" y="629292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799481" y="1138954"/>
            <a:ext cx="15106782" cy="943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15"/>
              </a:lnSpc>
            </a:pPr>
            <a:r>
              <a:rPr lang="en-US" sz="7516">
                <a:solidFill>
                  <a:srgbClr val="D4F4FE"/>
                </a:solidFill>
                <a:latin typeface="Archive"/>
                <a:ea typeface="Archive"/>
                <a:cs typeface="Archive"/>
                <a:sym typeface="Archive"/>
              </a:rPr>
              <a:t>VISUALISASI DATA( HISTOGRAM)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DAGz4b1damA</dc:identifier>
  <dcterms:modified xsi:type="dcterms:W3CDTF">2011-08-01T06:04:30Z</dcterms:modified>
  <cp:revision>1</cp:revision>
  <dc:title>Biru dan Ungu Ilustrasi Presentasi Tugas kelompok Presentation</dc:title>
</cp:coreProperties>
</file>